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9" r:id="rId5"/>
    <p:sldId id="257" r:id="rId6"/>
    <p:sldId id="285" r:id="rId7"/>
    <p:sldId id="305" r:id="rId8"/>
    <p:sldId id="286" r:id="rId9"/>
    <p:sldId id="288" r:id="rId10"/>
    <p:sldId id="289" r:id="rId11"/>
    <p:sldId id="291" r:id="rId12"/>
    <p:sldId id="290" r:id="rId13"/>
    <p:sldId id="292" r:id="rId14"/>
    <p:sldId id="293" r:id="rId15"/>
    <p:sldId id="296" r:id="rId16"/>
    <p:sldId id="294" r:id="rId17"/>
    <p:sldId id="297" r:id="rId18"/>
    <p:sldId id="298" r:id="rId19"/>
    <p:sldId id="299" r:id="rId20"/>
    <p:sldId id="300" r:id="rId21"/>
    <p:sldId id="301" r:id="rId22"/>
    <p:sldId id="302" r:id="rId23"/>
    <p:sldId id="303" r:id="rId24"/>
    <p:sldId id="304" r:id="rId25"/>
    <p:sldId id="274" r:id="rId26"/>
    <p:sldId id="280"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1C6"/>
    <a:srgbClr val="FFE695"/>
    <a:srgbClr val="FFB686"/>
    <a:srgbClr val="507B32"/>
    <a:srgbClr val="694381"/>
    <a:srgbClr val="7C62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5A3A16-83B7-4B31-BFEE-65DCAE32F040}" v="125" dt="2024-11-22T06:09:29.67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72"/>
    <p:restoredTop sz="34495" autoAdjust="0"/>
  </p:normalViewPr>
  <p:slideViewPr>
    <p:cSldViewPr snapToGrid="0">
      <p:cViewPr varScale="1">
        <p:scale>
          <a:sx n="50" d="100"/>
          <a:sy n="50" d="100"/>
        </p:scale>
        <p:origin x="3420" y="54"/>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 YUQIN#" userId="edf0547c-0190-4036-855d-43e773c42b6a" providerId="ADAL" clId="{82B96F64-3F70-4ED6-BA91-7FFCC753F3B4}"/>
    <pc:docChg chg="undo custSel addSld delSld modSld">
      <pc:chgData name="#NI YUQIN#" userId="edf0547c-0190-4036-855d-43e773c42b6a" providerId="ADAL" clId="{82B96F64-3F70-4ED6-BA91-7FFCC753F3B4}" dt="2024-04-15T08:07:06.575" v="343" actId="1076"/>
      <pc:docMkLst>
        <pc:docMk/>
      </pc:docMkLst>
      <pc:sldChg chg="modSp mod modNotesTx">
        <pc:chgData name="#NI YUQIN#" userId="edf0547c-0190-4036-855d-43e773c42b6a" providerId="ADAL" clId="{82B96F64-3F70-4ED6-BA91-7FFCC753F3B4}" dt="2024-04-15T07:55:06.100" v="116" actId="20577"/>
        <pc:sldMkLst>
          <pc:docMk/>
          <pc:sldMk cId="3080595037" sldId="257"/>
        </pc:sldMkLst>
        <pc:spChg chg="mod">
          <ac:chgData name="#NI YUQIN#" userId="edf0547c-0190-4036-855d-43e773c42b6a" providerId="ADAL" clId="{82B96F64-3F70-4ED6-BA91-7FFCC753F3B4}" dt="2024-04-08T09:04:24.773" v="6" actId="14861"/>
          <ac:spMkLst>
            <pc:docMk/>
            <pc:sldMk cId="3080595037" sldId="257"/>
            <ac:spMk id="3" creationId="{00000000-0000-0000-0000-000000000000}"/>
          </ac:spMkLst>
        </pc:spChg>
        <pc:picChg chg="ord">
          <ac:chgData name="#NI YUQIN#" userId="edf0547c-0190-4036-855d-43e773c42b6a" providerId="ADAL" clId="{82B96F64-3F70-4ED6-BA91-7FFCC753F3B4}" dt="2024-04-08T09:04:38.477" v="7" actId="167"/>
          <ac:picMkLst>
            <pc:docMk/>
            <pc:sldMk cId="3080595037" sldId="257"/>
            <ac:picMk id="6" creationId="{1194F0AC-132C-2D4C-9464-0A88E8A2B56E}"/>
          </ac:picMkLst>
        </pc:picChg>
        <pc:cxnChg chg="mod">
          <ac:chgData name="#NI YUQIN#" userId="edf0547c-0190-4036-855d-43e773c42b6a" providerId="ADAL" clId="{82B96F64-3F70-4ED6-BA91-7FFCC753F3B4}" dt="2024-04-08T09:04:18.978" v="5" actId="13822"/>
          <ac:cxnSpMkLst>
            <pc:docMk/>
            <pc:sldMk cId="3080595037" sldId="257"/>
            <ac:cxnSpMk id="9" creationId="{3FECEA92-B26D-144C-B445-E7CFDC4886CF}"/>
          </ac:cxnSpMkLst>
        </pc:cxnChg>
      </pc:sldChg>
      <pc:sldChg chg="modSp mod">
        <pc:chgData name="#NI YUQIN#" userId="edf0547c-0190-4036-855d-43e773c42b6a" providerId="ADAL" clId="{82B96F64-3F70-4ED6-BA91-7FFCC753F3B4}" dt="2024-04-08T09:04:11.018" v="4"/>
        <pc:sldMkLst>
          <pc:docMk/>
          <pc:sldMk cId="1897986182" sldId="259"/>
        </pc:sldMkLst>
        <pc:spChg chg="mod">
          <ac:chgData name="#NI YUQIN#" userId="edf0547c-0190-4036-855d-43e773c42b6a" providerId="ADAL" clId="{82B96F64-3F70-4ED6-BA91-7FFCC753F3B4}" dt="2024-04-08T09:03:40.013" v="0" actId="14100"/>
          <ac:spMkLst>
            <pc:docMk/>
            <pc:sldMk cId="1897986182" sldId="259"/>
            <ac:spMk id="2" creationId="{00000000-0000-0000-0000-000000000000}"/>
          </ac:spMkLst>
        </pc:spChg>
        <pc:spChg chg="mod">
          <ac:chgData name="#NI YUQIN#" userId="edf0547c-0190-4036-855d-43e773c42b6a" providerId="ADAL" clId="{82B96F64-3F70-4ED6-BA91-7FFCC753F3B4}" dt="2024-04-08T09:04:11.018" v="4"/>
          <ac:spMkLst>
            <pc:docMk/>
            <pc:sldMk cId="1897986182" sldId="259"/>
            <ac:spMk id="3" creationId="{00000000-0000-0000-0000-000000000000}"/>
          </ac:spMkLst>
        </pc:spChg>
      </pc:sldChg>
      <pc:sldChg chg="modNotesTx">
        <pc:chgData name="#NI YUQIN#" userId="edf0547c-0190-4036-855d-43e773c42b6a" providerId="ADAL" clId="{82B96F64-3F70-4ED6-BA91-7FFCC753F3B4}" dt="2024-04-15T07:59:04.112" v="196" actId="5793"/>
        <pc:sldMkLst>
          <pc:docMk/>
          <pc:sldMk cId="1626822227" sldId="262"/>
        </pc:sldMkLst>
      </pc:sldChg>
      <pc:sldChg chg="modSp mod modNotesTx">
        <pc:chgData name="#NI YUQIN#" userId="edf0547c-0190-4036-855d-43e773c42b6a" providerId="ADAL" clId="{82B96F64-3F70-4ED6-BA91-7FFCC753F3B4}" dt="2024-04-15T07:57:47.276" v="128" actId="20577"/>
        <pc:sldMkLst>
          <pc:docMk/>
          <pc:sldMk cId="207072554" sldId="263"/>
        </pc:sldMkLst>
        <pc:spChg chg="mod">
          <ac:chgData name="#NI YUQIN#" userId="edf0547c-0190-4036-855d-43e773c42b6a" providerId="ADAL" clId="{82B96F64-3F70-4ED6-BA91-7FFCC753F3B4}" dt="2024-04-08T09:08:07.929" v="30" actId="1076"/>
          <ac:spMkLst>
            <pc:docMk/>
            <pc:sldMk cId="207072554" sldId="263"/>
            <ac:spMk id="3" creationId="{24FF33D5-3A6E-D446-B569-18220DEB4924}"/>
          </ac:spMkLst>
        </pc:spChg>
        <pc:spChg chg="mod">
          <ac:chgData name="#NI YUQIN#" userId="edf0547c-0190-4036-855d-43e773c42b6a" providerId="ADAL" clId="{82B96F64-3F70-4ED6-BA91-7FFCC753F3B4}" dt="2024-04-08T09:08:01.606" v="28" actId="1076"/>
          <ac:spMkLst>
            <pc:docMk/>
            <pc:sldMk cId="207072554" sldId="263"/>
            <ac:spMk id="10" creationId="{4F3C8400-8925-5379-219B-E0A4B1D9DB03}"/>
          </ac:spMkLst>
        </pc:spChg>
        <pc:spChg chg="mod">
          <ac:chgData name="#NI YUQIN#" userId="edf0547c-0190-4036-855d-43e773c42b6a" providerId="ADAL" clId="{82B96F64-3F70-4ED6-BA91-7FFCC753F3B4}" dt="2024-04-08T09:08:01.606" v="28" actId="1076"/>
          <ac:spMkLst>
            <pc:docMk/>
            <pc:sldMk cId="207072554" sldId="263"/>
            <ac:spMk id="13" creationId="{FFCC8081-F9AF-1C57-E57A-451EA8EBE432}"/>
          </ac:spMkLst>
        </pc:spChg>
        <pc:spChg chg="mod">
          <ac:chgData name="#NI YUQIN#" userId="edf0547c-0190-4036-855d-43e773c42b6a" providerId="ADAL" clId="{82B96F64-3F70-4ED6-BA91-7FFCC753F3B4}" dt="2024-04-08T09:08:01.606" v="28" actId="1076"/>
          <ac:spMkLst>
            <pc:docMk/>
            <pc:sldMk cId="207072554" sldId="263"/>
            <ac:spMk id="19" creationId="{A9E94D83-298F-F8E2-F4B8-58537AF74797}"/>
          </ac:spMkLst>
        </pc:spChg>
        <pc:spChg chg="mod">
          <ac:chgData name="#NI YUQIN#" userId="edf0547c-0190-4036-855d-43e773c42b6a" providerId="ADAL" clId="{82B96F64-3F70-4ED6-BA91-7FFCC753F3B4}" dt="2024-04-08T09:08:01.606" v="28" actId="1076"/>
          <ac:spMkLst>
            <pc:docMk/>
            <pc:sldMk cId="207072554" sldId="263"/>
            <ac:spMk id="22" creationId="{59852BCE-5E7E-D4C0-1A4D-863CC68F0448}"/>
          </ac:spMkLst>
        </pc:spChg>
        <pc:spChg chg="mod">
          <ac:chgData name="#NI YUQIN#" userId="edf0547c-0190-4036-855d-43e773c42b6a" providerId="ADAL" clId="{82B96F64-3F70-4ED6-BA91-7FFCC753F3B4}" dt="2024-04-08T09:08:01.606" v="28" actId="1076"/>
          <ac:spMkLst>
            <pc:docMk/>
            <pc:sldMk cId="207072554" sldId="263"/>
            <ac:spMk id="25" creationId="{6933F3EC-B782-D6A3-60E0-3486664D3DD8}"/>
          </ac:spMkLst>
        </pc:spChg>
        <pc:spChg chg="mod">
          <ac:chgData name="#NI YUQIN#" userId="edf0547c-0190-4036-855d-43e773c42b6a" providerId="ADAL" clId="{82B96F64-3F70-4ED6-BA91-7FFCC753F3B4}" dt="2024-04-08T09:08:01.606" v="28" actId="1076"/>
          <ac:spMkLst>
            <pc:docMk/>
            <pc:sldMk cId="207072554" sldId="263"/>
            <ac:spMk id="27" creationId="{48869637-797B-1E93-2D03-F2852262F3DD}"/>
          </ac:spMkLst>
        </pc:spChg>
        <pc:picChg chg="mod">
          <ac:chgData name="#NI YUQIN#" userId="edf0547c-0190-4036-855d-43e773c42b6a" providerId="ADAL" clId="{82B96F64-3F70-4ED6-BA91-7FFCC753F3B4}" dt="2024-04-08T09:08:01.606" v="28" actId="1076"/>
          <ac:picMkLst>
            <pc:docMk/>
            <pc:sldMk cId="207072554" sldId="263"/>
            <ac:picMk id="8" creationId="{93B147C6-6C34-416F-FE5B-73AA4BF8EEE6}"/>
          </ac:picMkLst>
        </pc:picChg>
        <pc:picChg chg="mod">
          <ac:chgData name="#NI YUQIN#" userId="edf0547c-0190-4036-855d-43e773c42b6a" providerId="ADAL" clId="{82B96F64-3F70-4ED6-BA91-7FFCC753F3B4}" dt="2024-04-08T09:08:01.606" v="28" actId="1076"/>
          <ac:picMkLst>
            <pc:docMk/>
            <pc:sldMk cId="207072554" sldId="263"/>
            <ac:picMk id="12" creationId="{65218EAD-5DFB-3BC4-3F09-6CC54178B3E8}"/>
          </ac:picMkLst>
        </pc:picChg>
        <pc:picChg chg="mod">
          <ac:chgData name="#NI YUQIN#" userId="edf0547c-0190-4036-855d-43e773c42b6a" providerId="ADAL" clId="{82B96F64-3F70-4ED6-BA91-7FFCC753F3B4}" dt="2024-04-08T09:08:01.606" v="28" actId="1076"/>
          <ac:picMkLst>
            <pc:docMk/>
            <pc:sldMk cId="207072554" sldId="263"/>
            <ac:picMk id="18" creationId="{C027CBB4-7B6A-80B7-DF96-51E9D79DA04E}"/>
          </ac:picMkLst>
        </pc:picChg>
        <pc:picChg chg="mod">
          <ac:chgData name="#NI YUQIN#" userId="edf0547c-0190-4036-855d-43e773c42b6a" providerId="ADAL" clId="{82B96F64-3F70-4ED6-BA91-7FFCC753F3B4}" dt="2024-04-08T09:08:01.606" v="28" actId="1076"/>
          <ac:picMkLst>
            <pc:docMk/>
            <pc:sldMk cId="207072554" sldId="263"/>
            <ac:picMk id="21" creationId="{73A865D1-891B-9B29-AE34-1D0515FDBF00}"/>
          </ac:picMkLst>
        </pc:picChg>
        <pc:picChg chg="mod">
          <ac:chgData name="#NI YUQIN#" userId="edf0547c-0190-4036-855d-43e773c42b6a" providerId="ADAL" clId="{82B96F64-3F70-4ED6-BA91-7FFCC753F3B4}" dt="2024-04-08T09:08:01.606" v="28" actId="1076"/>
          <ac:picMkLst>
            <pc:docMk/>
            <pc:sldMk cId="207072554" sldId="263"/>
            <ac:picMk id="24" creationId="{A291863F-788E-F8D5-E5F1-640335DAE386}"/>
          </ac:picMkLst>
        </pc:picChg>
      </pc:sldChg>
      <pc:sldChg chg="modSp mod modAnim">
        <pc:chgData name="#NI YUQIN#" userId="edf0547c-0190-4036-855d-43e773c42b6a" providerId="ADAL" clId="{82B96F64-3F70-4ED6-BA91-7FFCC753F3B4}" dt="2024-04-15T06:14:51.682" v="115"/>
        <pc:sldMkLst>
          <pc:docMk/>
          <pc:sldMk cId="416477986" sldId="264"/>
        </pc:sldMkLst>
        <pc:spChg chg="mod">
          <ac:chgData name="#NI YUQIN#" userId="edf0547c-0190-4036-855d-43e773c42b6a" providerId="ADAL" clId="{82B96F64-3F70-4ED6-BA91-7FFCC753F3B4}" dt="2024-04-08T09:11:45.863" v="38" actId="1076"/>
          <ac:spMkLst>
            <pc:docMk/>
            <pc:sldMk cId="416477986" sldId="264"/>
            <ac:spMk id="27" creationId="{3EBAB4F3-8341-0CD4-4199-210403B469C5}"/>
          </ac:spMkLst>
        </pc:spChg>
        <pc:spChg chg="mod">
          <ac:chgData name="#NI YUQIN#" userId="edf0547c-0190-4036-855d-43e773c42b6a" providerId="ADAL" clId="{82B96F64-3F70-4ED6-BA91-7FFCC753F3B4}" dt="2024-04-08T09:12:07.664" v="44" actId="1076"/>
          <ac:spMkLst>
            <pc:docMk/>
            <pc:sldMk cId="416477986" sldId="264"/>
            <ac:spMk id="39" creationId="{9E2B1176-C9C7-FBE7-7118-9C918E00AFFD}"/>
          </ac:spMkLst>
        </pc:spChg>
        <pc:spChg chg="mod">
          <ac:chgData name="#NI YUQIN#" userId="edf0547c-0190-4036-855d-43e773c42b6a" providerId="ADAL" clId="{82B96F64-3F70-4ED6-BA91-7FFCC753F3B4}" dt="2024-04-08T09:12:01.857" v="41" actId="1076"/>
          <ac:spMkLst>
            <pc:docMk/>
            <pc:sldMk cId="416477986" sldId="264"/>
            <ac:spMk id="45" creationId="{0D5EFA32-EE97-4A81-5CCC-C6E47D85F299}"/>
          </ac:spMkLst>
        </pc:spChg>
        <pc:spChg chg="mod">
          <ac:chgData name="#NI YUQIN#" userId="edf0547c-0190-4036-855d-43e773c42b6a" providerId="ADAL" clId="{82B96F64-3F70-4ED6-BA91-7FFCC753F3B4}" dt="2024-04-08T09:12:05.829" v="43" actId="1076"/>
          <ac:spMkLst>
            <pc:docMk/>
            <pc:sldMk cId="416477986" sldId="264"/>
            <ac:spMk id="46" creationId="{3D3B1834-C139-6B4F-5ADD-900F2F9CE7B2}"/>
          </ac:spMkLst>
        </pc:spChg>
        <pc:grpChg chg="mod">
          <ac:chgData name="#NI YUQIN#" userId="edf0547c-0190-4036-855d-43e773c42b6a" providerId="ADAL" clId="{82B96F64-3F70-4ED6-BA91-7FFCC753F3B4}" dt="2024-04-08T09:11:58.101" v="40" actId="1076"/>
          <ac:grpSpMkLst>
            <pc:docMk/>
            <pc:sldMk cId="416477986" sldId="264"/>
            <ac:grpSpMk id="59" creationId="{07817486-6E4F-BD1C-40AD-D3EFC4B0CF46}"/>
          </ac:grpSpMkLst>
        </pc:grpChg>
        <pc:picChg chg="mod">
          <ac:chgData name="#NI YUQIN#" userId="edf0547c-0190-4036-855d-43e773c42b6a" providerId="ADAL" clId="{82B96F64-3F70-4ED6-BA91-7FFCC753F3B4}" dt="2024-04-08T09:12:03.830" v="42" actId="1076"/>
          <ac:picMkLst>
            <pc:docMk/>
            <pc:sldMk cId="416477986" sldId="264"/>
            <ac:picMk id="37" creationId="{E45C58BA-E75B-4C45-97CD-1891A83B7A99}"/>
          </ac:picMkLst>
        </pc:picChg>
        <pc:cxnChg chg="mod">
          <ac:chgData name="#NI YUQIN#" userId="edf0547c-0190-4036-855d-43e773c42b6a" providerId="ADAL" clId="{82B96F64-3F70-4ED6-BA91-7FFCC753F3B4}" dt="2024-04-08T09:11:45.863" v="38" actId="1076"/>
          <ac:cxnSpMkLst>
            <pc:docMk/>
            <pc:sldMk cId="416477986" sldId="264"/>
            <ac:cxnSpMk id="29" creationId="{8DACE466-0B03-4CA4-B2A3-5DC2799FB6A3}"/>
          </ac:cxnSpMkLst>
        </pc:cxnChg>
      </pc:sldChg>
      <pc:sldChg chg="modSp mod modNotesTx">
        <pc:chgData name="#NI YUQIN#" userId="edf0547c-0190-4036-855d-43e773c42b6a" providerId="ADAL" clId="{82B96F64-3F70-4ED6-BA91-7FFCC753F3B4}" dt="2024-04-15T08:02:26.893" v="312" actId="20577"/>
        <pc:sldMkLst>
          <pc:docMk/>
          <pc:sldMk cId="3825127590" sldId="265"/>
        </pc:sldMkLst>
        <pc:picChg chg="mod">
          <ac:chgData name="#NI YUQIN#" userId="edf0547c-0190-4036-855d-43e773c42b6a" providerId="ADAL" clId="{82B96F64-3F70-4ED6-BA91-7FFCC753F3B4}" dt="2024-04-08T09:11:33.461" v="36" actId="1035"/>
          <ac:picMkLst>
            <pc:docMk/>
            <pc:sldMk cId="3825127590" sldId="265"/>
            <ac:picMk id="8" creationId="{DA34841F-B27F-0745-8B0E-F2E5BB92C320}"/>
          </ac:picMkLst>
        </pc:picChg>
      </pc:sldChg>
      <pc:sldChg chg="modSp mod modNotesTx">
        <pc:chgData name="#NI YUQIN#" userId="edf0547c-0190-4036-855d-43e773c42b6a" providerId="ADAL" clId="{82B96F64-3F70-4ED6-BA91-7FFCC753F3B4}" dt="2024-04-15T08:00:55.760" v="276" actId="20577"/>
        <pc:sldMkLst>
          <pc:docMk/>
          <pc:sldMk cId="3349103533" sldId="268"/>
        </pc:sldMkLst>
        <pc:spChg chg="mod">
          <ac:chgData name="#NI YUQIN#" userId="edf0547c-0190-4036-855d-43e773c42b6a" providerId="ADAL" clId="{82B96F64-3F70-4ED6-BA91-7FFCC753F3B4}" dt="2024-04-08T09:11:21.961" v="32" actId="1076"/>
          <ac:spMkLst>
            <pc:docMk/>
            <pc:sldMk cId="3349103533" sldId="268"/>
            <ac:spMk id="11" creationId="{13BB718C-5D4E-05CD-D2B2-936DD1D49EFA}"/>
          </ac:spMkLst>
        </pc:spChg>
      </pc:sldChg>
      <pc:sldChg chg="modSp mod">
        <pc:chgData name="#NI YUQIN#" userId="edf0547c-0190-4036-855d-43e773c42b6a" providerId="ADAL" clId="{82B96F64-3F70-4ED6-BA91-7FFCC753F3B4}" dt="2024-04-08T09:06:42.847" v="21" actId="113"/>
        <pc:sldMkLst>
          <pc:docMk/>
          <pc:sldMk cId="2270783851" sldId="270"/>
        </pc:sldMkLst>
        <pc:spChg chg="mod">
          <ac:chgData name="#NI YUQIN#" userId="edf0547c-0190-4036-855d-43e773c42b6a" providerId="ADAL" clId="{82B96F64-3F70-4ED6-BA91-7FFCC753F3B4}" dt="2024-04-08T09:05:01.148" v="12" actId="1076"/>
          <ac:spMkLst>
            <pc:docMk/>
            <pc:sldMk cId="2270783851" sldId="270"/>
            <ac:spMk id="2" creationId="{93E21148-AA5D-D21D-8525-40C56323A3B3}"/>
          </ac:spMkLst>
        </pc:spChg>
        <pc:spChg chg="mod">
          <ac:chgData name="#NI YUQIN#" userId="edf0547c-0190-4036-855d-43e773c42b6a" providerId="ADAL" clId="{82B96F64-3F70-4ED6-BA91-7FFCC753F3B4}" dt="2024-04-08T09:06:42.847" v="21" actId="113"/>
          <ac:spMkLst>
            <pc:docMk/>
            <pc:sldMk cId="2270783851" sldId="270"/>
            <ac:spMk id="7" creationId="{99C4EE12-B167-9A3E-D14A-D645F828BA3D}"/>
          </ac:spMkLst>
        </pc:spChg>
        <pc:spChg chg="mod">
          <ac:chgData name="#NI YUQIN#" userId="edf0547c-0190-4036-855d-43e773c42b6a" providerId="ADAL" clId="{82B96F64-3F70-4ED6-BA91-7FFCC753F3B4}" dt="2024-04-08T09:05:21.825" v="14" actId="14100"/>
          <ac:spMkLst>
            <pc:docMk/>
            <pc:sldMk cId="2270783851" sldId="270"/>
            <ac:spMk id="8" creationId="{21CA6F08-D600-DC53-C23E-725188E02B6D}"/>
          </ac:spMkLst>
        </pc:spChg>
        <pc:spChg chg="mod">
          <ac:chgData name="#NI YUQIN#" userId="edf0547c-0190-4036-855d-43e773c42b6a" providerId="ADAL" clId="{82B96F64-3F70-4ED6-BA91-7FFCC753F3B4}" dt="2024-04-08T09:05:01.148" v="12" actId="1076"/>
          <ac:spMkLst>
            <pc:docMk/>
            <pc:sldMk cId="2270783851" sldId="270"/>
            <ac:spMk id="9" creationId="{445A01ED-4779-44DF-2151-EF9F90123C89}"/>
          </ac:spMkLst>
        </pc:spChg>
        <pc:spChg chg="mod">
          <ac:chgData name="#NI YUQIN#" userId="edf0547c-0190-4036-855d-43e773c42b6a" providerId="ADAL" clId="{82B96F64-3F70-4ED6-BA91-7FFCC753F3B4}" dt="2024-04-08T09:06:40.227" v="20" actId="113"/>
          <ac:spMkLst>
            <pc:docMk/>
            <pc:sldMk cId="2270783851" sldId="270"/>
            <ac:spMk id="11" creationId="{4E455DA8-7CB4-45DD-DFB0-28B922BB2DCD}"/>
          </ac:spMkLst>
        </pc:spChg>
        <pc:spChg chg="mod">
          <ac:chgData name="#NI YUQIN#" userId="edf0547c-0190-4036-855d-43e773c42b6a" providerId="ADAL" clId="{82B96F64-3F70-4ED6-BA91-7FFCC753F3B4}" dt="2024-04-08T09:05:30.082" v="17" actId="1076"/>
          <ac:spMkLst>
            <pc:docMk/>
            <pc:sldMk cId="2270783851" sldId="270"/>
            <ac:spMk id="13" creationId="{2449501C-E5F9-9E85-CF96-04AFB68418CA}"/>
          </ac:spMkLst>
        </pc:spChg>
        <pc:spChg chg="mod">
          <ac:chgData name="#NI YUQIN#" userId="edf0547c-0190-4036-855d-43e773c42b6a" providerId="ADAL" clId="{82B96F64-3F70-4ED6-BA91-7FFCC753F3B4}" dt="2024-04-08T09:05:26.336" v="16" actId="14100"/>
          <ac:spMkLst>
            <pc:docMk/>
            <pc:sldMk cId="2270783851" sldId="270"/>
            <ac:spMk id="14" creationId="{09A02620-FE76-BBEC-8FA7-99E556C07DC0}"/>
          </ac:spMkLst>
        </pc:spChg>
        <pc:picChg chg="mod">
          <ac:chgData name="#NI YUQIN#" userId="edf0547c-0190-4036-855d-43e773c42b6a" providerId="ADAL" clId="{82B96F64-3F70-4ED6-BA91-7FFCC753F3B4}" dt="2024-04-08T09:05:01.148" v="12" actId="1076"/>
          <ac:picMkLst>
            <pc:docMk/>
            <pc:sldMk cId="2270783851" sldId="270"/>
            <ac:picMk id="1026" creationId="{9D239931-B441-099C-0642-0D13E26B4C73}"/>
          </ac:picMkLst>
        </pc:picChg>
        <pc:cxnChg chg="mod">
          <ac:chgData name="#NI YUQIN#" userId="edf0547c-0190-4036-855d-43e773c42b6a" providerId="ADAL" clId="{82B96F64-3F70-4ED6-BA91-7FFCC753F3B4}" dt="2024-04-08T09:05:01.148" v="12" actId="1076"/>
          <ac:cxnSpMkLst>
            <pc:docMk/>
            <pc:sldMk cId="2270783851" sldId="270"/>
            <ac:cxnSpMk id="6" creationId="{8066B1CA-3715-C33B-63EC-5E21C0CC5C74}"/>
          </ac:cxnSpMkLst>
        </pc:cxnChg>
        <pc:cxnChg chg="mod">
          <ac:chgData name="#NI YUQIN#" userId="edf0547c-0190-4036-855d-43e773c42b6a" providerId="ADAL" clId="{82B96F64-3F70-4ED6-BA91-7FFCC753F3B4}" dt="2024-04-08T09:05:01.148" v="12" actId="1076"/>
          <ac:cxnSpMkLst>
            <pc:docMk/>
            <pc:sldMk cId="2270783851" sldId="270"/>
            <ac:cxnSpMk id="10" creationId="{FC4BA552-7B9D-027F-E26A-28AB5B4FF327}"/>
          </ac:cxnSpMkLst>
        </pc:cxnChg>
        <pc:cxnChg chg="mod">
          <ac:chgData name="#NI YUQIN#" userId="edf0547c-0190-4036-855d-43e773c42b6a" providerId="ADAL" clId="{82B96F64-3F70-4ED6-BA91-7FFCC753F3B4}" dt="2024-04-08T09:05:24.007" v="15" actId="1076"/>
          <ac:cxnSpMkLst>
            <pc:docMk/>
            <pc:sldMk cId="2270783851" sldId="270"/>
            <ac:cxnSpMk id="12" creationId="{2D4B7EEB-42BA-1789-41F9-9B84C61C3C05}"/>
          </ac:cxnSpMkLst>
        </pc:cxnChg>
      </pc:sldChg>
      <pc:sldChg chg="modSp mod modNotesTx">
        <pc:chgData name="#NI YUQIN#" userId="edf0547c-0190-4036-855d-43e773c42b6a" providerId="ADAL" clId="{82B96F64-3F70-4ED6-BA91-7FFCC753F3B4}" dt="2024-04-15T07:57:40.778" v="126" actId="5793"/>
        <pc:sldMkLst>
          <pc:docMk/>
          <pc:sldMk cId="3926106402" sldId="271"/>
        </pc:sldMkLst>
        <pc:spChg chg="mod">
          <ac:chgData name="#NI YUQIN#" userId="edf0547c-0190-4036-855d-43e773c42b6a" providerId="ADAL" clId="{82B96F64-3F70-4ED6-BA91-7FFCC753F3B4}" dt="2024-04-08T09:06:57.847" v="24" actId="113"/>
          <ac:spMkLst>
            <pc:docMk/>
            <pc:sldMk cId="3926106402" sldId="271"/>
            <ac:spMk id="2" creationId="{0491DFBF-9E38-FC22-094F-4304C7011FD8}"/>
          </ac:spMkLst>
        </pc:spChg>
      </pc:sldChg>
      <pc:sldChg chg="modSp mod modNotesTx">
        <pc:chgData name="#NI YUQIN#" userId="edf0547c-0190-4036-855d-43e773c42b6a" providerId="ADAL" clId="{82B96F64-3F70-4ED6-BA91-7FFCC753F3B4}" dt="2024-04-15T07:59:45.293" v="208" actId="5793"/>
        <pc:sldMkLst>
          <pc:docMk/>
          <pc:sldMk cId="4150618701" sldId="277"/>
        </pc:sldMkLst>
        <pc:spChg chg="mod">
          <ac:chgData name="#NI YUQIN#" userId="edf0547c-0190-4036-855d-43e773c42b6a" providerId="ADAL" clId="{82B96F64-3F70-4ED6-BA91-7FFCC753F3B4}" dt="2024-04-08T09:10:16.873" v="31" actId="403"/>
          <ac:spMkLst>
            <pc:docMk/>
            <pc:sldMk cId="4150618701" sldId="277"/>
            <ac:spMk id="8" creationId="{AC1951B2-ABC1-AE50-6ACE-FAB40CC8ECF2}"/>
          </ac:spMkLst>
        </pc:spChg>
      </pc:sldChg>
      <pc:sldChg chg="modNotesTx">
        <pc:chgData name="#NI YUQIN#" userId="edf0547c-0190-4036-855d-43e773c42b6a" providerId="ADAL" clId="{82B96F64-3F70-4ED6-BA91-7FFCC753F3B4}" dt="2024-04-15T07:57:21.999" v="123" actId="20577"/>
        <pc:sldMkLst>
          <pc:docMk/>
          <pc:sldMk cId="2774478451" sldId="283"/>
        </pc:sldMkLst>
      </pc:sldChg>
      <pc:sldChg chg="addSp delSp modSp mod">
        <pc:chgData name="#NI YUQIN#" userId="edf0547c-0190-4036-855d-43e773c42b6a" providerId="ADAL" clId="{82B96F64-3F70-4ED6-BA91-7FFCC753F3B4}" dt="2024-04-15T08:04:34.596" v="319" actId="478"/>
        <pc:sldMkLst>
          <pc:docMk/>
          <pc:sldMk cId="2249044438" sldId="285"/>
        </pc:sldMkLst>
        <pc:spChg chg="add del mod">
          <ac:chgData name="#NI YUQIN#" userId="edf0547c-0190-4036-855d-43e773c42b6a" providerId="ADAL" clId="{82B96F64-3F70-4ED6-BA91-7FFCC753F3B4}" dt="2024-04-15T08:04:34.596" v="319" actId="478"/>
          <ac:spMkLst>
            <pc:docMk/>
            <pc:sldMk cId="2249044438" sldId="285"/>
            <ac:spMk id="6" creationId="{56E38047-B582-F045-7FCE-08ED847A5A73}"/>
          </ac:spMkLst>
        </pc:spChg>
        <pc:spChg chg="mod">
          <ac:chgData name="#NI YUQIN#" userId="edf0547c-0190-4036-855d-43e773c42b6a" providerId="ADAL" clId="{82B96F64-3F70-4ED6-BA91-7FFCC753F3B4}" dt="2024-04-15T06:13:12.163" v="112" actId="20577"/>
          <ac:spMkLst>
            <pc:docMk/>
            <pc:sldMk cId="2249044438" sldId="285"/>
            <ac:spMk id="10" creationId="{E11C2300-71B5-8A2A-F85A-9A7228AB4B85}"/>
          </ac:spMkLst>
        </pc:spChg>
        <pc:graphicFrameChg chg="mod">
          <ac:chgData name="#NI YUQIN#" userId="edf0547c-0190-4036-855d-43e773c42b6a" providerId="ADAL" clId="{82B96F64-3F70-4ED6-BA91-7FFCC753F3B4}" dt="2024-04-15T08:04:27.900" v="315" actId="1076"/>
          <ac:graphicFrameMkLst>
            <pc:docMk/>
            <pc:sldMk cId="2249044438" sldId="285"/>
            <ac:graphicFrameMk id="8" creationId="{48F0DBB5-DC39-15E2-96F4-295958CF1739}"/>
          </ac:graphicFrameMkLst>
        </pc:graphicFrameChg>
        <pc:cxnChg chg="mod">
          <ac:chgData name="#NI YUQIN#" userId="edf0547c-0190-4036-855d-43e773c42b6a" providerId="ADAL" clId="{82B96F64-3F70-4ED6-BA91-7FFCC753F3B4}" dt="2024-04-15T06:12:29.246" v="94" actId="14100"/>
          <ac:cxnSpMkLst>
            <pc:docMk/>
            <pc:sldMk cId="2249044438" sldId="285"/>
            <ac:cxnSpMk id="15" creationId="{DC6112E7-E535-E18C-5975-DA10C980F7B0}"/>
          </ac:cxnSpMkLst>
        </pc:cxnChg>
      </pc:sldChg>
      <pc:sldChg chg="addSp delSp modSp mod modAnim">
        <pc:chgData name="#NI YUQIN#" userId="edf0547c-0190-4036-855d-43e773c42b6a" providerId="ADAL" clId="{82B96F64-3F70-4ED6-BA91-7FFCC753F3B4}" dt="2024-04-15T08:07:06.575" v="343" actId="1076"/>
        <pc:sldMkLst>
          <pc:docMk/>
          <pc:sldMk cId="3663723180" sldId="286"/>
        </pc:sldMkLst>
        <pc:spChg chg="mod">
          <ac:chgData name="#NI YUQIN#" userId="edf0547c-0190-4036-855d-43e773c42b6a" providerId="ADAL" clId="{82B96F64-3F70-4ED6-BA91-7FFCC753F3B4}" dt="2024-04-15T06:08:07.869" v="58" actId="20577"/>
          <ac:spMkLst>
            <pc:docMk/>
            <pc:sldMk cId="3663723180" sldId="286"/>
            <ac:spMk id="9" creationId="{8B39E623-D6A0-65BE-7DD4-18BF7966289C}"/>
          </ac:spMkLst>
        </pc:spChg>
        <pc:spChg chg="add mod">
          <ac:chgData name="#NI YUQIN#" userId="edf0547c-0190-4036-855d-43e773c42b6a" providerId="ADAL" clId="{82B96F64-3F70-4ED6-BA91-7FFCC753F3B4}" dt="2024-04-15T06:09:18.904" v="81" actId="1076"/>
          <ac:spMkLst>
            <pc:docMk/>
            <pc:sldMk cId="3663723180" sldId="286"/>
            <ac:spMk id="10" creationId="{EDB42819-0A77-3594-FEE8-D42A096823B2}"/>
          </ac:spMkLst>
        </pc:spChg>
        <pc:spChg chg="add mod">
          <ac:chgData name="#NI YUQIN#" userId="edf0547c-0190-4036-855d-43e773c42b6a" providerId="ADAL" clId="{82B96F64-3F70-4ED6-BA91-7FFCC753F3B4}" dt="2024-04-15T06:09:24.760" v="84" actId="1076"/>
          <ac:spMkLst>
            <pc:docMk/>
            <pc:sldMk cId="3663723180" sldId="286"/>
            <ac:spMk id="12" creationId="{A0DF4E8F-5309-4A1D-37B4-6E4EA8D036F7}"/>
          </ac:spMkLst>
        </pc:spChg>
        <pc:spChg chg="add mod">
          <ac:chgData name="#NI YUQIN#" userId="edf0547c-0190-4036-855d-43e773c42b6a" providerId="ADAL" clId="{82B96F64-3F70-4ED6-BA91-7FFCC753F3B4}" dt="2024-04-15T06:09:47.933" v="88" actId="1076"/>
          <ac:spMkLst>
            <pc:docMk/>
            <pc:sldMk cId="3663723180" sldId="286"/>
            <ac:spMk id="13" creationId="{F32FB61F-754A-6337-9F97-E04343B7C272}"/>
          </ac:spMkLst>
        </pc:spChg>
        <pc:graphicFrameChg chg="del mod">
          <ac:chgData name="#NI YUQIN#" userId="edf0547c-0190-4036-855d-43e773c42b6a" providerId="ADAL" clId="{82B96F64-3F70-4ED6-BA91-7FFCC753F3B4}" dt="2024-04-15T08:06:08.089" v="323" actId="478"/>
          <ac:graphicFrameMkLst>
            <pc:docMk/>
            <pc:sldMk cId="3663723180" sldId="286"/>
            <ac:graphicFrameMk id="8" creationId="{48F0DBB5-DC39-15E2-96F4-295958CF1739}"/>
          </ac:graphicFrameMkLst>
        </pc:graphicFrameChg>
        <pc:picChg chg="add del mod ord">
          <ac:chgData name="#NI YUQIN#" userId="edf0547c-0190-4036-855d-43e773c42b6a" providerId="ADAL" clId="{82B96F64-3F70-4ED6-BA91-7FFCC753F3B4}" dt="2024-04-15T08:06:42.885" v="335" actId="478"/>
          <ac:picMkLst>
            <pc:docMk/>
            <pc:sldMk cId="3663723180" sldId="286"/>
            <ac:picMk id="11" creationId="{03606D9B-4D85-CE01-18AB-68AB0808D5F2}"/>
          </ac:picMkLst>
        </pc:picChg>
        <pc:picChg chg="add mod ord">
          <ac:chgData name="#NI YUQIN#" userId="edf0547c-0190-4036-855d-43e773c42b6a" providerId="ADAL" clId="{82B96F64-3F70-4ED6-BA91-7FFCC753F3B4}" dt="2024-04-15T08:07:06.575" v="343" actId="1076"/>
          <ac:picMkLst>
            <pc:docMk/>
            <pc:sldMk cId="3663723180" sldId="286"/>
            <ac:picMk id="15" creationId="{1CFC68EC-6825-3834-B873-F7EA583E947A}"/>
          </ac:picMkLst>
        </pc:picChg>
      </pc:sldChg>
      <pc:sldChg chg="delSp add del mod delAnim">
        <pc:chgData name="#NI YUQIN#" userId="edf0547c-0190-4036-855d-43e773c42b6a" providerId="ADAL" clId="{82B96F64-3F70-4ED6-BA91-7FFCC753F3B4}" dt="2024-04-15T08:06:37.280" v="334" actId="47"/>
        <pc:sldMkLst>
          <pc:docMk/>
          <pc:sldMk cId="3293938159" sldId="287"/>
        </pc:sldMkLst>
        <pc:spChg chg="del">
          <ac:chgData name="#NI YUQIN#" userId="edf0547c-0190-4036-855d-43e773c42b6a" providerId="ADAL" clId="{82B96F64-3F70-4ED6-BA91-7FFCC753F3B4}" dt="2024-04-15T08:06:00.239" v="322" actId="478"/>
          <ac:spMkLst>
            <pc:docMk/>
            <pc:sldMk cId="3293938159" sldId="287"/>
            <ac:spMk id="10" creationId="{EDB42819-0A77-3594-FEE8-D42A096823B2}"/>
          </ac:spMkLst>
        </pc:spChg>
        <pc:spChg chg="del">
          <ac:chgData name="#NI YUQIN#" userId="edf0547c-0190-4036-855d-43e773c42b6a" providerId="ADAL" clId="{82B96F64-3F70-4ED6-BA91-7FFCC753F3B4}" dt="2024-04-15T08:05:59.292" v="321" actId="478"/>
          <ac:spMkLst>
            <pc:docMk/>
            <pc:sldMk cId="3293938159" sldId="287"/>
            <ac:spMk id="13" creationId="{F32FB61F-754A-6337-9F97-E04343B7C272}"/>
          </ac:spMkLst>
        </pc:spChg>
      </pc:sldChg>
    </pc:docChg>
  </pc:docChgLst>
  <pc:docChgLst>
    <pc:chgData name="#NI YUQIN#" userId="edf0547c-0190-4036-855d-43e773c42b6a" providerId="ADAL" clId="{80594F92-455F-A142-997B-FFB77A329083}"/>
    <pc:docChg chg="undo custSel addSld delSld modSld">
      <pc:chgData name="#NI YUQIN#" userId="edf0547c-0190-4036-855d-43e773c42b6a" providerId="ADAL" clId="{80594F92-455F-A142-997B-FFB77A329083}" dt="2024-04-15T01:47:25.991" v="1969" actId="20577"/>
      <pc:docMkLst>
        <pc:docMk/>
      </pc:docMkLst>
      <pc:sldChg chg="modNotesTx">
        <pc:chgData name="#NI YUQIN#" userId="edf0547c-0190-4036-855d-43e773c42b6a" providerId="ADAL" clId="{80594F92-455F-A142-997B-FFB77A329083}" dt="2024-04-14T07:28:16.666" v="1870" actId="20577"/>
        <pc:sldMkLst>
          <pc:docMk/>
          <pc:sldMk cId="3080595037" sldId="257"/>
        </pc:sldMkLst>
      </pc:sldChg>
      <pc:sldChg chg="modNotesTx">
        <pc:chgData name="#NI YUQIN#" userId="edf0547c-0190-4036-855d-43e773c42b6a" providerId="ADAL" clId="{80594F92-455F-A142-997B-FFB77A329083}" dt="2024-04-14T04:18:09.586" v="1387" actId="20577"/>
        <pc:sldMkLst>
          <pc:docMk/>
          <pc:sldMk cId="1626822227" sldId="262"/>
        </pc:sldMkLst>
      </pc:sldChg>
      <pc:sldChg chg="modSp mod modNotesTx">
        <pc:chgData name="#NI YUQIN#" userId="edf0547c-0190-4036-855d-43e773c42b6a" providerId="ADAL" clId="{80594F92-455F-A142-997B-FFB77A329083}" dt="2024-04-14T07:33:59.775" v="1917" actId="20577"/>
        <pc:sldMkLst>
          <pc:docMk/>
          <pc:sldMk cId="207072554" sldId="263"/>
        </pc:sldMkLst>
        <pc:spChg chg="mod">
          <ac:chgData name="#NI YUQIN#" userId="edf0547c-0190-4036-855d-43e773c42b6a" providerId="ADAL" clId="{80594F92-455F-A142-997B-FFB77A329083}" dt="2024-04-09T03:53:57.822" v="12" actId="1076"/>
          <ac:spMkLst>
            <pc:docMk/>
            <pc:sldMk cId="207072554" sldId="263"/>
            <ac:spMk id="27" creationId="{48869637-797B-1E93-2D03-F2852262F3DD}"/>
          </ac:spMkLst>
        </pc:spChg>
      </pc:sldChg>
      <pc:sldChg chg="modNotesTx">
        <pc:chgData name="#NI YUQIN#" userId="edf0547c-0190-4036-855d-43e773c42b6a" providerId="ADAL" clId="{80594F92-455F-A142-997B-FFB77A329083}" dt="2024-04-15T01:47:25.991" v="1969" actId="20577"/>
        <pc:sldMkLst>
          <pc:docMk/>
          <pc:sldMk cId="416477986" sldId="264"/>
        </pc:sldMkLst>
      </pc:sldChg>
      <pc:sldChg chg="modNotesTx">
        <pc:chgData name="#NI YUQIN#" userId="edf0547c-0190-4036-855d-43e773c42b6a" providerId="ADAL" clId="{80594F92-455F-A142-997B-FFB77A329083}" dt="2024-04-14T12:12:49.436" v="1968" actId="20577"/>
        <pc:sldMkLst>
          <pc:docMk/>
          <pc:sldMk cId="3825127590" sldId="265"/>
        </pc:sldMkLst>
      </pc:sldChg>
      <pc:sldChg chg="modNotesTx">
        <pc:chgData name="#NI YUQIN#" userId="edf0547c-0190-4036-855d-43e773c42b6a" providerId="ADAL" clId="{80594F92-455F-A142-997B-FFB77A329083}" dt="2024-04-14T06:46:03.781" v="1644" actId="20577"/>
        <pc:sldMkLst>
          <pc:docMk/>
          <pc:sldMk cId="29685249" sldId="266"/>
        </pc:sldMkLst>
      </pc:sldChg>
      <pc:sldChg chg="modNotesTx">
        <pc:chgData name="#NI YUQIN#" userId="edf0547c-0190-4036-855d-43e773c42b6a" providerId="ADAL" clId="{80594F92-455F-A142-997B-FFB77A329083}" dt="2024-04-14T12:08:02.748" v="1945" actId="20577"/>
        <pc:sldMkLst>
          <pc:docMk/>
          <pc:sldMk cId="3349103533" sldId="268"/>
        </pc:sldMkLst>
      </pc:sldChg>
      <pc:sldChg chg="modSp mod modNotesTx">
        <pc:chgData name="#NI YUQIN#" userId="edf0547c-0190-4036-855d-43e773c42b6a" providerId="ADAL" clId="{80594F92-455F-A142-997B-FFB77A329083}" dt="2024-04-14T07:29:56.689" v="1886" actId="20577"/>
        <pc:sldMkLst>
          <pc:docMk/>
          <pc:sldMk cId="2270783851" sldId="270"/>
        </pc:sldMkLst>
        <pc:spChg chg="mod">
          <ac:chgData name="#NI YUQIN#" userId="edf0547c-0190-4036-855d-43e773c42b6a" providerId="ADAL" clId="{80594F92-455F-A142-997B-FFB77A329083}" dt="2024-04-11T08:52:36.886" v="335" actId="1076"/>
          <ac:spMkLst>
            <pc:docMk/>
            <pc:sldMk cId="2270783851" sldId="270"/>
            <ac:spMk id="8" creationId="{21CA6F08-D600-DC53-C23E-725188E02B6D}"/>
          </ac:spMkLst>
        </pc:spChg>
        <pc:spChg chg="mod">
          <ac:chgData name="#NI YUQIN#" userId="edf0547c-0190-4036-855d-43e773c42b6a" providerId="ADAL" clId="{80594F92-455F-A142-997B-FFB77A329083}" dt="2024-04-11T08:52:36.886" v="335" actId="1076"/>
          <ac:spMkLst>
            <pc:docMk/>
            <pc:sldMk cId="2270783851" sldId="270"/>
            <ac:spMk id="16" creationId="{5AA3F03C-88DE-81B0-9BEF-F9BD0E2353E0}"/>
          </ac:spMkLst>
        </pc:spChg>
        <pc:spChg chg="mod">
          <ac:chgData name="#NI YUQIN#" userId="edf0547c-0190-4036-855d-43e773c42b6a" providerId="ADAL" clId="{80594F92-455F-A142-997B-FFB77A329083}" dt="2024-04-11T08:52:57.016" v="340" actId="1076"/>
          <ac:spMkLst>
            <pc:docMk/>
            <pc:sldMk cId="2270783851" sldId="270"/>
            <ac:spMk id="22" creationId="{ABF1ED84-B991-9D34-349D-3CC3D3C0638F}"/>
          </ac:spMkLst>
        </pc:spChg>
        <pc:spChg chg="mod">
          <ac:chgData name="#NI YUQIN#" userId="edf0547c-0190-4036-855d-43e773c42b6a" providerId="ADAL" clId="{80594F92-455F-A142-997B-FFB77A329083}" dt="2024-04-11T08:52:32.281" v="334" actId="1076"/>
          <ac:spMkLst>
            <pc:docMk/>
            <pc:sldMk cId="2270783851" sldId="270"/>
            <ac:spMk id="23" creationId="{508D4DA5-C2FB-9641-E9C3-3E3C4ED8BEB1}"/>
          </ac:spMkLst>
        </pc:spChg>
        <pc:picChg chg="mod">
          <ac:chgData name="#NI YUQIN#" userId="edf0547c-0190-4036-855d-43e773c42b6a" providerId="ADAL" clId="{80594F92-455F-A142-997B-FFB77A329083}" dt="2024-04-11T08:52:44.323" v="339" actId="1036"/>
          <ac:picMkLst>
            <pc:docMk/>
            <pc:sldMk cId="2270783851" sldId="270"/>
            <ac:picMk id="17" creationId="{109447F5-528B-C12D-AD13-4755DB35C56C}"/>
          </ac:picMkLst>
        </pc:picChg>
        <pc:picChg chg="mod">
          <ac:chgData name="#NI YUQIN#" userId="edf0547c-0190-4036-855d-43e773c42b6a" providerId="ADAL" clId="{80594F92-455F-A142-997B-FFB77A329083}" dt="2024-04-11T08:52:32.281" v="334" actId="1076"/>
          <ac:picMkLst>
            <pc:docMk/>
            <pc:sldMk cId="2270783851" sldId="270"/>
            <ac:picMk id="18" creationId="{6D638D5F-DDB9-F12E-9B73-A3E5CE668561}"/>
          </ac:picMkLst>
        </pc:picChg>
        <pc:picChg chg="mod">
          <ac:chgData name="#NI YUQIN#" userId="edf0547c-0190-4036-855d-43e773c42b6a" providerId="ADAL" clId="{80594F92-455F-A142-997B-FFB77A329083}" dt="2024-04-11T08:52:57.016" v="340" actId="1076"/>
          <ac:picMkLst>
            <pc:docMk/>
            <pc:sldMk cId="2270783851" sldId="270"/>
            <ac:picMk id="1030" creationId="{BFA5EDD0-C753-0774-7A25-5A4D0FCDB1E5}"/>
          </ac:picMkLst>
        </pc:picChg>
        <pc:cxnChg chg="mod">
          <ac:chgData name="#NI YUQIN#" userId="edf0547c-0190-4036-855d-43e773c42b6a" providerId="ADAL" clId="{80594F92-455F-A142-997B-FFB77A329083}" dt="2024-04-11T08:52:39.763" v="336" actId="1076"/>
          <ac:cxnSpMkLst>
            <pc:docMk/>
            <pc:sldMk cId="2270783851" sldId="270"/>
            <ac:cxnSpMk id="12" creationId="{2D4B7EEB-42BA-1789-41F9-9B84C61C3C05}"/>
          </ac:cxnSpMkLst>
        </pc:cxnChg>
      </pc:sldChg>
      <pc:sldChg chg="addSp delSp modSp mod modNotesTx">
        <pc:chgData name="#NI YUQIN#" userId="edf0547c-0190-4036-855d-43e773c42b6a" providerId="ADAL" clId="{80594F92-455F-A142-997B-FFB77A329083}" dt="2024-04-14T07:32:20.180" v="1903" actId="20577"/>
        <pc:sldMkLst>
          <pc:docMk/>
          <pc:sldMk cId="3926106402" sldId="271"/>
        </pc:sldMkLst>
        <pc:spChg chg="mod">
          <ac:chgData name="#NI YUQIN#" userId="edf0547c-0190-4036-855d-43e773c42b6a" providerId="ADAL" clId="{80594F92-455F-A142-997B-FFB77A329083}" dt="2024-04-11T09:16:59.718" v="484" actId="20577"/>
          <ac:spMkLst>
            <pc:docMk/>
            <pc:sldMk cId="3926106402" sldId="271"/>
            <ac:spMk id="2" creationId="{0491DFBF-9E38-FC22-094F-4304C7011FD8}"/>
          </ac:spMkLst>
        </pc:spChg>
        <pc:picChg chg="add del mod modCrop">
          <ac:chgData name="#NI YUQIN#" userId="edf0547c-0190-4036-855d-43e773c42b6a" providerId="ADAL" clId="{80594F92-455F-A142-997B-FFB77A329083}" dt="2024-04-11T09:11:25.379" v="400"/>
          <ac:picMkLst>
            <pc:docMk/>
            <pc:sldMk cId="3926106402" sldId="271"/>
            <ac:picMk id="5" creationId="{24D670ED-EDCD-264D-A8E7-F2D149AF7057}"/>
          </ac:picMkLst>
        </pc:picChg>
      </pc:sldChg>
      <pc:sldChg chg="modNotesTx">
        <pc:chgData name="#NI YUQIN#" userId="edf0547c-0190-4036-855d-43e773c42b6a" providerId="ADAL" clId="{80594F92-455F-A142-997B-FFB77A329083}" dt="2024-04-14T04:28:02.535" v="1563" actId="20577"/>
        <pc:sldMkLst>
          <pc:docMk/>
          <pc:sldMk cId="279757792" sldId="275"/>
        </pc:sldMkLst>
      </pc:sldChg>
      <pc:sldChg chg="modNotesTx">
        <pc:chgData name="#NI YUQIN#" userId="edf0547c-0190-4036-855d-43e773c42b6a" providerId="ADAL" clId="{80594F92-455F-A142-997B-FFB77A329083}" dt="2024-04-14T06:56:21.503" v="1719" actId="20577"/>
        <pc:sldMkLst>
          <pc:docMk/>
          <pc:sldMk cId="1225795241" sldId="276"/>
        </pc:sldMkLst>
      </pc:sldChg>
      <pc:sldChg chg="addSp delSp modSp mod delAnim modNotesTx">
        <pc:chgData name="#NI YUQIN#" userId="edf0547c-0190-4036-855d-43e773c42b6a" providerId="ADAL" clId="{80594F92-455F-A142-997B-FFB77A329083}" dt="2024-04-14T07:05:02.628" v="1738" actId="20577"/>
        <pc:sldMkLst>
          <pc:docMk/>
          <pc:sldMk cId="1595330838" sldId="278"/>
        </pc:sldMkLst>
        <pc:spChg chg="mod">
          <ac:chgData name="#NI YUQIN#" userId="edf0547c-0190-4036-855d-43e773c42b6a" providerId="ADAL" clId="{80594F92-455F-A142-997B-FFB77A329083}" dt="2024-04-13T11:08:14.828" v="658" actId="20577"/>
          <ac:spMkLst>
            <pc:docMk/>
            <pc:sldMk cId="1595330838" sldId="278"/>
            <ac:spMk id="4" creationId="{61BB939B-7BCE-2C49-35EC-D6E4A8808C87}"/>
          </ac:spMkLst>
        </pc:spChg>
        <pc:spChg chg="mod">
          <ac:chgData name="#NI YUQIN#" userId="edf0547c-0190-4036-855d-43e773c42b6a" providerId="ADAL" clId="{80594F92-455F-A142-997B-FFB77A329083}" dt="2024-04-13T11:27:37.179" v="841" actId="115"/>
          <ac:spMkLst>
            <pc:docMk/>
            <pc:sldMk cId="1595330838" sldId="278"/>
            <ac:spMk id="9" creationId="{8B39E623-D6A0-65BE-7DD4-18BF7966289C}"/>
          </ac:spMkLst>
        </pc:spChg>
        <pc:spChg chg="del">
          <ac:chgData name="#NI YUQIN#" userId="edf0547c-0190-4036-855d-43e773c42b6a" providerId="ADAL" clId="{80594F92-455F-A142-997B-FFB77A329083}" dt="2024-04-13T11:08:36.831" v="668" actId="478"/>
          <ac:spMkLst>
            <pc:docMk/>
            <pc:sldMk cId="1595330838" sldId="278"/>
            <ac:spMk id="10" creationId="{E11C2300-71B5-8A2A-F85A-9A7228AB4B85}"/>
          </ac:spMkLst>
        </pc:spChg>
        <pc:spChg chg="del">
          <ac:chgData name="#NI YUQIN#" userId="edf0547c-0190-4036-855d-43e773c42b6a" providerId="ADAL" clId="{80594F92-455F-A142-997B-FFB77A329083}" dt="2024-04-13T11:08:35.388" v="667" actId="478"/>
          <ac:spMkLst>
            <pc:docMk/>
            <pc:sldMk cId="1595330838" sldId="278"/>
            <ac:spMk id="11" creationId="{2E60C44E-688D-5B14-EA30-836F09B7BE90}"/>
          </ac:spMkLst>
        </pc:spChg>
        <pc:graphicFrameChg chg="add del mod">
          <ac:chgData name="#NI YUQIN#" userId="edf0547c-0190-4036-855d-43e773c42b6a" providerId="ADAL" clId="{80594F92-455F-A142-997B-FFB77A329083}" dt="2024-04-13T11:38:22.850" v="1308" actId="1076"/>
          <ac:graphicFrameMkLst>
            <pc:docMk/>
            <pc:sldMk cId="1595330838" sldId="278"/>
            <ac:graphicFrameMk id="8" creationId="{48F0DBB5-DC39-15E2-96F4-295958CF1739}"/>
          </ac:graphicFrameMkLst>
        </pc:graphicFrameChg>
        <pc:cxnChg chg="del">
          <ac:chgData name="#NI YUQIN#" userId="edf0547c-0190-4036-855d-43e773c42b6a" providerId="ADAL" clId="{80594F92-455F-A142-997B-FFB77A329083}" dt="2024-04-13T11:08:28.879" v="663" actId="478"/>
          <ac:cxnSpMkLst>
            <pc:docMk/>
            <pc:sldMk cId="1595330838" sldId="278"/>
            <ac:cxnSpMk id="13" creationId="{D6F652B9-78FF-15EF-E7BB-434D8FBCC749}"/>
          </ac:cxnSpMkLst>
        </pc:cxnChg>
        <pc:cxnChg chg="del">
          <ac:chgData name="#NI YUQIN#" userId="edf0547c-0190-4036-855d-43e773c42b6a" providerId="ADAL" clId="{80594F92-455F-A142-997B-FFB77A329083}" dt="2024-04-13T11:08:30.083" v="664" actId="478"/>
          <ac:cxnSpMkLst>
            <pc:docMk/>
            <pc:sldMk cId="1595330838" sldId="278"/>
            <ac:cxnSpMk id="15" creationId="{DC6112E7-E535-E18C-5975-DA10C980F7B0}"/>
          </ac:cxnSpMkLst>
        </pc:cxnChg>
      </pc:sldChg>
      <pc:sldChg chg="modNotesTx">
        <pc:chgData name="#NI YUQIN#" userId="edf0547c-0190-4036-855d-43e773c42b6a" providerId="ADAL" clId="{80594F92-455F-A142-997B-FFB77A329083}" dt="2024-04-14T06:57:22.088" v="1732" actId="20577"/>
        <pc:sldMkLst>
          <pc:docMk/>
          <pc:sldMk cId="2195071641" sldId="279"/>
        </pc:sldMkLst>
      </pc:sldChg>
      <pc:sldChg chg="addSp delSp modSp add mod delAnim modNotesTx">
        <pc:chgData name="#NI YUQIN#" userId="edf0547c-0190-4036-855d-43e773c42b6a" providerId="ADAL" clId="{80594F92-455F-A142-997B-FFB77A329083}" dt="2024-04-14T07:29:29.709" v="1876" actId="20577"/>
        <pc:sldMkLst>
          <pc:docMk/>
          <pc:sldMk cId="2774478451" sldId="283"/>
        </pc:sldMkLst>
        <pc:spChg chg="del">
          <ac:chgData name="#NI YUQIN#" userId="edf0547c-0190-4036-855d-43e773c42b6a" providerId="ADAL" clId="{80594F92-455F-A142-997B-FFB77A329083}" dt="2024-04-11T08:16:27.422" v="179" actId="478"/>
          <ac:spMkLst>
            <pc:docMk/>
            <pc:sldMk cId="2774478451" sldId="283"/>
            <ac:spMk id="2" creationId="{93E21148-AA5D-D21D-8525-40C56323A3B3}"/>
          </ac:spMkLst>
        </pc:spChg>
        <pc:spChg chg="add del">
          <ac:chgData name="#NI YUQIN#" userId="edf0547c-0190-4036-855d-43e773c42b6a" providerId="ADAL" clId="{80594F92-455F-A142-997B-FFB77A329083}" dt="2024-04-11T08:24:10.871" v="182" actId="478"/>
          <ac:spMkLst>
            <pc:docMk/>
            <pc:sldMk cId="2774478451" sldId="283"/>
            <ac:spMk id="5" creationId="{C068D869-FBF1-DA48-A52F-759C67A05587}"/>
          </ac:spMkLst>
        </pc:spChg>
        <pc:spChg chg="del">
          <ac:chgData name="#NI YUQIN#" userId="edf0547c-0190-4036-855d-43e773c42b6a" providerId="ADAL" clId="{80594F92-455F-A142-997B-FFB77A329083}" dt="2024-04-11T08:16:27.422" v="179" actId="478"/>
          <ac:spMkLst>
            <pc:docMk/>
            <pc:sldMk cId="2774478451" sldId="283"/>
            <ac:spMk id="7" creationId="{99C4EE12-B167-9A3E-D14A-D645F828BA3D}"/>
          </ac:spMkLst>
        </pc:spChg>
        <pc:spChg chg="del">
          <ac:chgData name="#NI YUQIN#" userId="edf0547c-0190-4036-855d-43e773c42b6a" providerId="ADAL" clId="{80594F92-455F-A142-997B-FFB77A329083}" dt="2024-04-11T08:16:13.950" v="176" actId="478"/>
          <ac:spMkLst>
            <pc:docMk/>
            <pc:sldMk cId="2774478451" sldId="283"/>
            <ac:spMk id="8" creationId="{21CA6F08-D600-DC53-C23E-725188E02B6D}"/>
          </ac:spMkLst>
        </pc:spChg>
        <pc:spChg chg="del">
          <ac:chgData name="#NI YUQIN#" userId="edf0547c-0190-4036-855d-43e773c42b6a" providerId="ADAL" clId="{80594F92-455F-A142-997B-FFB77A329083}" dt="2024-04-11T08:16:27.422" v="179" actId="478"/>
          <ac:spMkLst>
            <pc:docMk/>
            <pc:sldMk cId="2774478451" sldId="283"/>
            <ac:spMk id="9" creationId="{445A01ED-4779-44DF-2151-EF9F90123C89}"/>
          </ac:spMkLst>
        </pc:spChg>
        <pc:spChg chg="del">
          <ac:chgData name="#NI YUQIN#" userId="edf0547c-0190-4036-855d-43e773c42b6a" providerId="ADAL" clId="{80594F92-455F-A142-997B-FFB77A329083}" dt="2024-04-11T08:16:27.422" v="179" actId="478"/>
          <ac:spMkLst>
            <pc:docMk/>
            <pc:sldMk cId="2774478451" sldId="283"/>
            <ac:spMk id="11" creationId="{4E455DA8-7CB4-45DD-DFB0-28B922BB2DCD}"/>
          </ac:spMkLst>
        </pc:spChg>
        <pc:spChg chg="del">
          <ac:chgData name="#NI YUQIN#" userId="edf0547c-0190-4036-855d-43e773c42b6a" providerId="ADAL" clId="{80594F92-455F-A142-997B-FFB77A329083}" dt="2024-04-11T08:16:28.778" v="180" actId="478"/>
          <ac:spMkLst>
            <pc:docMk/>
            <pc:sldMk cId="2774478451" sldId="283"/>
            <ac:spMk id="13" creationId="{2449501C-E5F9-9E85-CF96-04AFB68418CA}"/>
          </ac:spMkLst>
        </pc:spChg>
        <pc:spChg chg="del">
          <ac:chgData name="#NI YUQIN#" userId="edf0547c-0190-4036-855d-43e773c42b6a" providerId="ADAL" clId="{80594F92-455F-A142-997B-FFB77A329083}" dt="2024-04-11T08:16:16.936" v="178" actId="478"/>
          <ac:spMkLst>
            <pc:docMk/>
            <pc:sldMk cId="2774478451" sldId="283"/>
            <ac:spMk id="14" creationId="{09A02620-FE76-BBEC-8FA7-99E556C07DC0}"/>
          </ac:spMkLst>
        </pc:spChg>
        <pc:spChg chg="mod">
          <ac:chgData name="#NI YUQIN#" userId="edf0547c-0190-4036-855d-43e773c42b6a" providerId="ADAL" clId="{80594F92-455F-A142-997B-FFB77A329083}" dt="2024-04-11T08:52:10.799" v="332" actId="1076"/>
          <ac:spMkLst>
            <pc:docMk/>
            <pc:sldMk cId="2774478451" sldId="283"/>
            <ac:spMk id="16" creationId="{5AA3F03C-88DE-81B0-9BEF-F9BD0E2353E0}"/>
          </ac:spMkLst>
        </pc:spChg>
        <pc:spChg chg="add del">
          <ac:chgData name="#NI YUQIN#" userId="edf0547c-0190-4036-855d-43e773c42b6a" providerId="ADAL" clId="{80594F92-455F-A142-997B-FFB77A329083}" dt="2024-04-11T08:24:13.756" v="184" actId="478"/>
          <ac:spMkLst>
            <pc:docMk/>
            <pc:sldMk cId="2774478451" sldId="283"/>
            <ac:spMk id="19" creationId="{3531624E-A732-9549-9517-C4D4B4852A38}"/>
          </ac:spMkLst>
        </pc:spChg>
        <pc:spChg chg="mod">
          <ac:chgData name="#NI YUQIN#" userId="edf0547c-0190-4036-855d-43e773c42b6a" providerId="ADAL" clId="{80594F92-455F-A142-997B-FFB77A329083}" dt="2024-04-11T08:51:56.922" v="330" actId="1076"/>
          <ac:spMkLst>
            <pc:docMk/>
            <pc:sldMk cId="2774478451" sldId="283"/>
            <ac:spMk id="22" creationId="{ABF1ED84-B991-9D34-349D-3CC3D3C0638F}"/>
          </ac:spMkLst>
        </pc:spChg>
        <pc:spChg chg="mod">
          <ac:chgData name="#NI YUQIN#" userId="edf0547c-0190-4036-855d-43e773c42b6a" providerId="ADAL" clId="{80594F92-455F-A142-997B-FFB77A329083}" dt="2024-04-11T08:54:11.025" v="361" actId="1076"/>
          <ac:spMkLst>
            <pc:docMk/>
            <pc:sldMk cId="2774478451" sldId="283"/>
            <ac:spMk id="23" creationId="{508D4DA5-C2FB-9641-E9C3-3E3C4ED8BEB1}"/>
          </ac:spMkLst>
        </pc:spChg>
        <pc:spChg chg="add mod">
          <ac:chgData name="#NI YUQIN#" userId="edf0547c-0190-4036-855d-43e773c42b6a" providerId="ADAL" clId="{80594F92-455F-A142-997B-FFB77A329083}" dt="2024-04-11T08:53:58.395" v="357" actId="14100"/>
          <ac:spMkLst>
            <pc:docMk/>
            <pc:sldMk cId="2774478451" sldId="283"/>
            <ac:spMk id="25" creationId="{697CAC71-D586-2D4D-8956-8D5215644F0E}"/>
          </ac:spMkLst>
        </pc:spChg>
        <pc:spChg chg="add mod">
          <ac:chgData name="#NI YUQIN#" userId="edf0547c-0190-4036-855d-43e773c42b6a" providerId="ADAL" clId="{80594F92-455F-A142-997B-FFB77A329083}" dt="2024-04-11T08:54:00.422" v="358" actId="14100"/>
          <ac:spMkLst>
            <pc:docMk/>
            <pc:sldMk cId="2774478451" sldId="283"/>
            <ac:spMk id="28" creationId="{BB349BD3-B4AA-314C-8952-4D723CA3204E}"/>
          </ac:spMkLst>
        </pc:spChg>
        <pc:spChg chg="add mod">
          <ac:chgData name="#NI YUQIN#" userId="edf0547c-0190-4036-855d-43e773c42b6a" providerId="ADAL" clId="{80594F92-455F-A142-997B-FFB77A329083}" dt="2024-04-11T08:53:33.646" v="348" actId="14100"/>
          <ac:spMkLst>
            <pc:docMk/>
            <pc:sldMk cId="2774478451" sldId="283"/>
            <ac:spMk id="29" creationId="{713B6DDD-36FB-1342-B07B-D24E5E5D89EF}"/>
          </ac:spMkLst>
        </pc:spChg>
        <pc:spChg chg="add mod">
          <ac:chgData name="#NI YUQIN#" userId="edf0547c-0190-4036-855d-43e773c42b6a" providerId="ADAL" clId="{80594F92-455F-A142-997B-FFB77A329083}" dt="2024-04-11T08:54:03.026" v="359" actId="14100"/>
          <ac:spMkLst>
            <pc:docMk/>
            <pc:sldMk cId="2774478451" sldId="283"/>
            <ac:spMk id="30" creationId="{51B0E31C-C029-9E46-8484-BADC263CBB8B}"/>
          </ac:spMkLst>
        </pc:spChg>
        <pc:spChg chg="add mod">
          <ac:chgData name="#NI YUQIN#" userId="edf0547c-0190-4036-855d-43e773c42b6a" providerId="ADAL" clId="{80594F92-455F-A142-997B-FFB77A329083}" dt="2024-04-11T08:51:07.231" v="311" actId="1076"/>
          <ac:spMkLst>
            <pc:docMk/>
            <pc:sldMk cId="2774478451" sldId="283"/>
            <ac:spMk id="35" creationId="{BFBE7F01-5618-7F4F-825F-2C810BF8E289}"/>
          </ac:spMkLst>
        </pc:spChg>
        <pc:spChg chg="add mod">
          <ac:chgData name="#NI YUQIN#" userId="edf0547c-0190-4036-855d-43e773c42b6a" providerId="ADAL" clId="{80594F92-455F-A142-997B-FFB77A329083}" dt="2024-04-11T08:51:28.591" v="323" actId="1076"/>
          <ac:spMkLst>
            <pc:docMk/>
            <pc:sldMk cId="2774478451" sldId="283"/>
            <ac:spMk id="37" creationId="{927C1721-5FDB-B545-8911-3BEE03D5EBF7}"/>
          </ac:spMkLst>
        </pc:spChg>
        <pc:spChg chg="add mod">
          <ac:chgData name="#NI YUQIN#" userId="edf0547c-0190-4036-855d-43e773c42b6a" providerId="ADAL" clId="{80594F92-455F-A142-997B-FFB77A329083}" dt="2024-04-11T08:54:29.386" v="362" actId="1076"/>
          <ac:spMkLst>
            <pc:docMk/>
            <pc:sldMk cId="2774478451" sldId="283"/>
            <ac:spMk id="39" creationId="{3A46E3C8-EB9F-E84B-BDE9-05F021D2038B}"/>
          </ac:spMkLst>
        </pc:spChg>
        <pc:picChg chg="mod">
          <ac:chgData name="#NI YUQIN#" userId="edf0547c-0190-4036-855d-43e773c42b6a" providerId="ADAL" clId="{80594F92-455F-A142-997B-FFB77A329083}" dt="2024-04-11T08:52:22.590" v="333" actId="1076"/>
          <ac:picMkLst>
            <pc:docMk/>
            <pc:sldMk cId="2774478451" sldId="283"/>
            <ac:picMk id="15" creationId="{C42F0735-94B9-09F7-5094-8DA2559083E8}"/>
          </ac:picMkLst>
        </pc:picChg>
        <pc:picChg chg="mod">
          <ac:chgData name="#NI YUQIN#" userId="edf0547c-0190-4036-855d-43e773c42b6a" providerId="ADAL" clId="{80594F92-455F-A142-997B-FFB77A329083}" dt="2024-04-11T08:52:10.799" v="332" actId="1076"/>
          <ac:picMkLst>
            <pc:docMk/>
            <pc:sldMk cId="2774478451" sldId="283"/>
            <ac:picMk id="17" creationId="{109447F5-528B-C12D-AD13-4755DB35C56C}"/>
          </ac:picMkLst>
        </pc:picChg>
        <pc:picChg chg="mod">
          <ac:chgData name="#NI YUQIN#" userId="edf0547c-0190-4036-855d-43e773c42b6a" providerId="ADAL" clId="{80594F92-455F-A142-997B-FFB77A329083}" dt="2024-04-11T08:54:11.025" v="361" actId="1076"/>
          <ac:picMkLst>
            <pc:docMk/>
            <pc:sldMk cId="2774478451" sldId="283"/>
            <ac:picMk id="18" creationId="{6D638D5F-DDB9-F12E-9B73-A3E5CE668561}"/>
          </ac:picMkLst>
        </pc:picChg>
        <pc:picChg chg="add del mod">
          <ac:chgData name="#NI YUQIN#" userId="edf0547c-0190-4036-855d-43e773c42b6a" providerId="ADAL" clId="{80594F92-455F-A142-997B-FFB77A329083}" dt="2024-04-11T08:24:24.202" v="188" actId="478"/>
          <ac:picMkLst>
            <pc:docMk/>
            <pc:sldMk cId="2774478451" sldId="283"/>
            <ac:picMk id="20" creationId="{A6F55C93-6D2B-B446-B073-51016D168290}"/>
          </ac:picMkLst>
        </pc:picChg>
        <pc:picChg chg="add mod">
          <ac:chgData name="#NI YUQIN#" userId="edf0547c-0190-4036-855d-43e773c42b6a" providerId="ADAL" clId="{80594F92-455F-A142-997B-FFB77A329083}" dt="2024-04-11T08:53:43.379" v="351" actId="1076"/>
          <ac:picMkLst>
            <pc:docMk/>
            <pc:sldMk cId="2774478451" sldId="283"/>
            <ac:picMk id="21" creationId="{DBED2701-2AEE-A343-830D-BA42183801D6}"/>
          </ac:picMkLst>
        </pc:picChg>
        <pc:picChg chg="add mod">
          <ac:chgData name="#NI YUQIN#" userId="edf0547c-0190-4036-855d-43e773c42b6a" providerId="ADAL" clId="{80594F92-455F-A142-997B-FFB77A329083}" dt="2024-04-11T08:53:45.915" v="352" actId="1076"/>
          <ac:picMkLst>
            <pc:docMk/>
            <pc:sldMk cId="2774478451" sldId="283"/>
            <ac:picMk id="24" creationId="{BD6DF743-B47D-0D46-9F92-CA292228E2B1}"/>
          </ac:picMkLst>
        </pc:picChg>
        <pc:picChg chg="del">
          <ac:chgData name="#NI YUQIN#" userId="edf0547c-0190-4036-855d-43e773c42b6a" providerId="ADAL" clId="{80594F92-455F-A142-997B-FFB77A329083}" dt="2024-04-11T08:09:31.993" v="166" actId="478"/>
          <ac:picMkLst>
            <pc:docMk/>
            <pc:sldMk cId="2774478451" sldId="283"/>
            <ac:picMk id="1026" creationId="{9D239931-B441-099C-0642-0D13E26B4C73}"/>
          </ac:picMkLst>
        </pc:picChg>
        <pc:picChg chg="mod">
          <ac:chgData name="#NI YUQIN#" userId="edf0547c-0190-4036-855d-43e773c42b6a" providerId="ADAL" clId="{80594F92-455F-A142-997B-FFB77A329083}" dt="2024-04-11T08:51:56.922" v="330" actId="1076"/>
          <ac:picMkLst>
            <pc:docMk/>
            <pc:sldMk cId="2774478451" sldId="283"/>
            <ac:picMk id="1030" creationId="{BFA5EDD0-C753-0774-7A25-5A4D0FCDB1E5}"/>
          </ac:picMkLst>
        </pc:picChg>
        <pc:picChg chg="add mod">
          <ac:chgData name="#NI YUQIN#" userId="edf0547c-0190-4036-855d-43e773c42b6a" providerId="ADAL" clId="{80594F92-455F-A142-997B-FFB77A329083}" dt="2024-04-11T08:53:49.094" v="353" actId="1076"/>
          <ac:picMkLst>
            <pc:docMk/>
            <pc:sldMk cId="2774478451" sldId="283"/>
            <ac:picMk id="1032" creationId="{8ADD3F10-6F90-A44E-9289-B8D4EB1A41BF}"/>
          </ac:picMkLst>
        </pc:picChg>
        <pc:picChg chg="add mod">
          <ac:chgData name="#NI YUQIN#" userId="edf0547c-0190-4036-855d-43e773c42b6a" providerId="ADAL" clId="{80594F92-455F-A142-997B-FFB77A329083}" dt="2024-04-11T08:51:34.110" v="325" actId="1076"/>
          <ac:picMkLst>
            <pc:docMk/>
            <pc:sldMk cId="2774478451" sldId="283"/>
            <ac:picMk id="1034" creationId="{00772948-8CB0-D346-A5A8-248CA7C989C1}"/>
          </ac:picMkLst>
        </pc:picChg>
        <pc:picChg chg="add del">
          <ac:chgData name="#NI YUQIN#" userId="edf0547c-0190-4036-855d-43e773c42b6a" providerId="ADAL" clId="{80594F92-455F-A142-997B-FFB77A329083}" dt="2024-04-11T08:50:24.376" v="295" actId="478"/>
          <ac:picMkLst>
            <pc:docMk/>
            <pc:sldMk cId="2774478451" sldId="283"/>
            <ac:picMk id="1036" creationId="{F75AD9C8-6964-6443-AAB5-338203CC02A6}"/>
          </ac:picMkLst>
        </pc:picChg>
        <pc:picChg chg="add mod">
          <ac:chgData name="#NI YUQIN#" userId="edf0547c-0190-4036-855d-43e773c42b6a" providerId="ADAL" clId="{80594F92-455F-A142-997B-FFB77A329083}" dt="2024-04-11T08:51:38.430" v="328" actId="1076"/>
          <ac:picMkLst>
            <pc:docMk/>
            <pc:sldMk cId="2774478451" sldId="283"/>
            <ac:picMk id="1038" creationId="{C2DADE1F-64B0-2A49-8F6B-30A8C50E1FD8}"/>
          </ac:picMkLst>
        </pc:picChg>
        <pc:cxnChg chg="del mod">
          <ac:chgData name="#NI YUQIN#" userId="edf0547c-0190-4036-855d-43e773c42b6a" providerId="ADAL" clId="{80594F92-455F-A142-997B-FFB77A329083}" dt="2024-04-11T08:16:27.422" v="179" actId="478"/>
          <ac:cxnSpMkLst>
            <pc:docMk/>
            <pc:sldMk cId="2774478451" sldId="283"/>
            <ac:cxnSpMk id="6" creationId="{8066B1CA-3715-C33B-63EC-5E21C0CC5C74}"/>
          </ac:cxnSpMkLst>
        </pc:cxnChg>
        <pc:cxnChg chg="del">
          <ac:chgData name="#NI YUQIN#" userId="edf0547c-0190-4036-855d-43e773c42b6a" providerId="ADAL" clId="{80594F92-455F-A142-997B-FFB77A329083}" dt="2024-04-11T08:16:27.422" v="179" actId="478"/>
          <ac:cxnSpMkLst>
            <pc:docMk/>
            <pc:sldMk cId="2774478451" sldId="283"/>
            <ac:cxnSpMk id="10" creationId="{FC4BA552-7B9D-027F-E26A-28AB5B4FF327}"/>
          </ac:cxnSpMkLst>
        </pc:cxnChg>
        <pc:cxnChg chg="del">
          <ac:chgData name="#NI YUQIN#" userId="edf0547c-0190-4036-855d-43e773c42b6a" providerId="ADAL" clId="{80594F92-455F-A142-997B-FFB77A329083}" dt="2024-04-11T08:16:15.370" v="177" actId="478"/>
          <ac:cxnSpMkLst>
            <pc:docMk/>
            <pc:sldMk cId="2774478451" sldId="283"/>
            <ac:cxnSpMk id="12" creationId="{2D4B7EEB-42BA-1789-41F9-9B84C61C3C05}"/>
          </ac:cxnSpMkLst>
        </pc:cxnChg>
      </pc:sldChg>
      <pc:sldChg chg="addSp modSp add del mod">
        <pc:chgData name="#NI YUQIN#" userId="edf0547c-0190-4036-855d-43e773c42b6a" providerId="ADAL" clId="{80594F92-455F-A142-997B-FFB77A329083}" dt="2024-04-11T08:51:46.810" v="329" actId="2696"/>
        <pc:sldMkLst>
          <pc:docMk/>
          <pc:sldMk cId="81721525" sldId="284"/>
        </pc:sldMkLst>
        <pc:picChg chg="add mod">
          <ac:chgData name="#NI YUQIN#" userId="edf0547c-0190-4036-855d-43e773c42b6a" providerId="ADAL" clId="{80594F92-455F-A142-997B-FFB77A329083}" dt="2024-04-11T08:47:09.489" v="211" actId="1038"/>
          <ac:picMkLst>
            <pc:docMk/>
            <pc:sldMk cId="81721525" sldId="284"/>
            <ac:picMk id="2" creationId="{933220BF-0D1E-2F40-8669-C87DCDEADF7E}"/>
          </ac:picMkLst>
        </pc:picChg>
        <pc:picChg chg="add mod">
          <ac:chgData name="#NI YUQIN#" userId="edf0547c-0190-4036-855d-43e773c42b6a" providerId="ADAL" clId="{80594F92-455F-A142-997B-FFB77A329083}" dt="2024-04-11T08:46:48.708" v="200" actId="732"/>
          <ac:picMkLst>
            <pc:docMk/>
            <pc:sldMk cId="81721525" sldId="284"/>
            <ac:picMk id="2050" creationId="{521CC7A8-A0CC-F342-A8EA-FFB36FDADEE7}"/>
          </ac:picMkLst>
        </pc:picChg>
      </pc:sldChg>
      <pc:sldChg chg="add del">
        <pc:chgData name="#NI YUQIN#" userId="edf0547c-0190-4036-855d-43e773c42b6a" providerId="ADAL" clId="{80594F92-455F-A142-997B-FFB77A329083}" dt="2024-04-11T09:11:32.667" v="411" actId="2696"/>
        <pc:sldMkLst>
          <pc:docMk/>
          <pc:sldMk cId="236550656" sldId="284"/>
        </pc:sldMkLst>
      </pc:sldChg>
      <pc:sldChg chg="add del">
        <pc:chgData name="#NI YUQIN#" userId="edf0547c-0190-4036-855d-43e773c42b6a" providerId="ADAL" clId="{80594F92-455F-A142-997B-FFB77A329083}" dt="2024-04-13T11:26:02.604" v="824" actId="2696"/>
        <pc:sldMkLst>
          <pc:docMk/>
          <pc:sldMk cId="3240194925" sldId="284"/>
        </pc:sldMkLst>
      </pc:sldChg>
      <pc:sldChg chg="add del">
        <pc:chgData name="#NI YUQIN#" userId="edf0547c-0190-4036-855d-43e773c42b6a" providerId="ADAL" clId="{80594F92-455F-A142-997B-FFB77A329083}" dt="2024-04-13T11:08:18.447" v="659" actId="2696"/>
        <pc:sldMkLst>
          <pc:docMk/>
          <pc:sldMk cId="3428476570" sldId="284"/>
        </pc:sldMkLst>
      </pc:sldChg>
      <pc:sldChg chg="add del">
        <pc:chgData name="#NI YUQIN#" userId="edf0547c-0190-4036-855d-43e773c42b6a" providerId="ADAL" clId="{80594F92-455F-A142-997B-FFB77A329083}" dt="2024-04-13T11:08:19.087" v="660" actId="2696"/>
        <pc:sldMkLst>
          <pc:docMk/>
          <pc:sldMk cId="54826420" sldId="285"/>
        </pc:sldMkLst>
      </pc:sldChg>
      <pc:sldChg chg="add del">
        <pc:chgData name="#NI YUQIN#" userId="edf0547c-0190-4036-855d-43e773c42b6a" providerId="ADAL" clId="{80594F92-455F-A142-997B-FFB77A329083}" dt="2024-04-11T09:11:28.553" v="410"/>
        <pc:sldMkLst>
          <pc:docMk/>
          <pc:sldMk cId="1722469022" sldId="285"/>
        </pc:sldMkLst>
      </pc:sldChg>
      <pc:sldChg chg="delSp modSp add mod modNotesTx">
        <pc:chgData name="#NI YUQIN#" userId="edf0547c-0190-4036-855d-43e773c42b6a" providerId="ADAL" clId="{80594F92-455F-A142-997B-FFB77A329083}" dt="2024-04-14T07:27:52.863" v="1853" actId="20577"/>
        <pc:sldMkLst>
          <pc:docMk/>
          <pc:sldMk cId="2249044438" sldId="285"/>
        </pc:sldMkLst>
        <pc:spChg chg="del">
          <ac:chgData name="#NI YUQIN#" userId="edf0547c-0190-4036-855d-43e773c42b6a" providerId="ADAL" clId="{80594F92-455F-A142-997B-FFB77A329083}" dt="2024-04-13T11:46:25.952" v="1374" actId="478"/>
          <ac:spMkLst>
            <pc:docMk/>
            <pc:sldMk cId="2249044438" sldId="285"/>
            <ac:spMk id="9" creationId="{8B39E623-D6A0-65BE-7DD4-18BF7966289C}"/>
          </ac:spMkLst>
        </pc:spChg>
        <pc:spChg chg="mod">
          <ac:chgData name="#NI YUQIN#" userId="edf0547c-0190-4036-855d-43e773c42b6a" providerId="ADAL" clId="{80594F92-455F-A142-997B-FFB77A329083}" dt="2024-04-13T11:46:28.379" v="1375" actId="1076"/>
          <ac:spMkLst>
            <pc:docMk/>
            <pc:sldMk cId="2249044438" sldId="285"/>
            <ac:spMk id="10" creationId="{E11C2300-71B5-8A2A-F85A-9A7228AB4B85}"/>
          </ac:spMkLst>
        </pc:spChg>
        <pc:spChg chg="mod">
          <ac:chgData name="#NI YUQIN#" userId="edf0547c-0190-4036-855d-43e773c42b6a" providerId="ADAL" clId="{80594F92-455F-A142-997B-FFB77A329083}" dt="2024-04-13T11:38:39.234" v="1311" actId="1076"/>
          <ac:spMkLst>
            <pc:docMk/>
            <pc:sldMk cId="2249044438" sldId="285"/>
            <ac:spMk id="11" creationId="{2E60C44E-688D-5B14-EA30-836F09B7BE90}"/>
          </ac:spMkLst>
        </pc:spChg>
        <pc:graphicFrameChg chg="mod">
          <ac:chgData name="#NI YUQIN#" userId="edf0547c-0190-4036-855d-43e773c42b6a" providerId="ADAL" clId="{80594F92-455F-A142-997B-FFB77A329083}" dt="2024-04-13T11:38:34.047" v="1310" actId="1076"/>
          <ac:graphicFrameMkLst>
            <pc:docMk/>
            <pc:sldMk cId="2249044438" sldId="285"/>
            <ac:graphicFrameMk id="8" creationId="{48F0DBB5-DC39-15E2-96F4-295958CF1739}"/>
          </ac:graphicFrameMkLst>
        </pc:graphicFrameChg>
        <pc:cxnChg chg="mod">
          <ac:chgData name="#NI YUQIN#" userId="edf0547c-0190-4036-855d-43e773c42b6a" providerId="ADAL" clId="{80594F92-455F-A142-997B-FFB77A329083}" dt="2024-04-13T11:46:30.823" v="1376" actId="14100"/>
          <ac:cxnSpMkLst>
            <pc:docMk/>
            <pc:sldMk cId="2249044438" sldId="285"/>
            <ac:cxnSpMk id="13" creationId="{D6F652B9-78FF-15EF-E7BB-434D8FBCC749}"/>
          </ac:cxnSpMkLst>
        </pc:cxnChg>
        <pc:cxnChg chg="mod">
          <ac:chgData name="#NI YUQIN#" userId="edf0547c-0190-4036-855d-43e773c42b6a" providerId="ADAL" clId="{80594F92-455F-A142-997B-FFB77A329083}" dt="2024-04-13T11:46:32.774" v="1377" actId="14100"/>
          <ac:cxnSpMkLst>
            <pc:docMk/>
            <pc:sldMk cId="2249044438" sldId="285"/>
            <ac:cxnSpMk id="15" creationId="{DC6112E7-E535-E18C-5975-DA10C980F7B0}"/>
          </ac:cxnSpMkLst>
        </pc:cxnChg>
      </pc:sldChg>
      <pc:sldChg chg="addSp modSp add mod modAnim modNotesTx">
        <pc:chgData name="#NI YUQIN#" userId="edf0547c-0190-4036-855d-43e773c42b6a" providerId="ADAL" clId="{80594F92-455F-A142-997B-FFB77A329083}" dt="2024-04-14T08:06:20.526" v="1920" actId="20577"/>
        <pc:sldMkLst>
          <pc:docMk/>
          <pc:sldMk cId="3663723180" sldId="286"/>
        </pc:sldMkLst>
        <pc:spChg chg="add mod">
          <ac:chgData name="#NI YUQIN#" userId="edf0547c-0190-4036-855d-43e773c42b6a" providerId="ADAL" clId="{80594F92-455F-A142-997B-FFB77A329083}" dt="2024-04-14T07:19:19.532" v="1740" actId="1076"/>
          <ac:spMkLst>
            <pc:docMk/>
            <pc:sldMk cId="3663723180" sldId="286"/>
            <ac:spMk id="6" creationId="{94F6ED7A-56E5-E744-8B81-4FC57C7DD734}"/>
          </ac:spMkLst>
        </pc:spChg>
        <pc:spChg chg="mod">
          <ac:chgData name="#NI YUQIN#" userId="edf0547c-0190-4036-855d-43e773c42b6a" providerId="ADAL" clId="{80594F92-455F-A142-997B-FFB77A329083}" dt="2024-04-13T11:45:23.081" v="1372" actId="20577"/>
          <ac:spMkLst>
            <pc:docMk/>
            <pc:sldMk cId="3663723180" sldId="286"/>
            <ac:spMk id="9" creationId="{8B39E623-D6A0-65BE-7DD4-18BF7966289C}"/>
          </ac:spMkLst>
        </pc:spChg>
        <pc:graphicFrameChg chg="mod">
          <ac:chgData name="#NI YUQIN#" userId="edf0547c-0190-4036-855d-43e773c42b6a" providerId="ADAL" clId="{80594F92-455F-A142-997B-FFB77A329083}" dt="2024-04-13T11:38:27.721" v="1309" actId="1076"/>
          <ac:graphicFrameMkLst>
            <pc:docMk/>
            <pc:sldMk cId="3663723180" sldId="286"/>
            <ac:graphicFrameMk id="8" creationId="{48F0DBB5-DC39-15E2-96F4-295958CF1739}"/>
          </ac:graphicFrameMkLst>
        </pc:graphicFrameChg>
      </pc:sldChg>
      <pc:sldChg chg="add del">
        <pc:chgData name="#NI YUQIN#" userId="edf0547c-0190-4036-855d-43e773c42b6a" providerId="ADAL" clId="{80594F92-455F-A142-997B-FFB77A329083}" dt="2024-04-11T09:11:28.226" v="409"/>
        <pc:sldMkLst>
          <pc:docMk/>
          <pc:sldMk cId="3798610703" sldId="286"/>
        </pc:sldMkLst>
      </pc:sldChg>
      <pc:sldChg chg="add del">
        <pc:chgData name="#NI YUQIN#" userId="edf0547c-0190-4036-855d-43e773c42b6a" providerId="ADAL" clId="{80594F92-455F-A142-997B-FFB77A329083}" dt="2024-04-11T09:11:27.012" v="408"/>
        <pc:sldMkLst>
          <pc:docMk/>
          <pc:sldMk cId="2859474658" sldId="287"/>
        </pc:sldMkLst>
      </pc:sldChg>
    </pc:docChg>
  </pc:docChgLst>
  <pc:docChgLst>
    <pc:chgData name="#NI YUQIN#" userId="edf0547c-0190-4036-855d-43e773c42b6a" providerId="ADAL" clId="{B55A3A16-83B7-4B31-BFEE-65DCAE32F040}"/>
    <pc:docChg chg="undo custSel delSld modSld">
      <pc:chgData name="#NI YUQIN#" userId="edf0547c-0190-4036-855d-43e773c42b6a" providerId="ADAL" clId="{B55A3A16-83B7-4B31-BFEE-65DCAE32F040}" dt="2024-11-22T06:58:10.475" v="2777" actId="20577"/>
      <pc:docMkLst>
        <pc:docMk/>
      </pc:docMkLst>
      <pc:sldChg chg="modNotesTx">
        <pc:chgData name="#NI YUQIN#" userId="edf0547c-0190-4036-855d-43e773c42b6a" providerId="ADAL" clId="{B55A3A16-83B7-4B31-BFEE-65DCAE32F040}" dt="2024-11-18T03:30:31.352" v="1007" actId="20577"/>
        <pc:sldMkLst>
          <pc:docMk/>
          <pc:sldMk cId="3080595037" sldId="257"/>
        </pc:sldMkLst>
      </pc:sldChg>
      <pc:sldChg chg="modSp mod">
        <pc:chgData name="#NI YUQIN#" userId="edf0547c-0190-4036-855d-43e773c42b6a" providerId="ADAL" clId="{B55A3A16-83B7-4B31-BFEE-65DCAE32F040}" dt="2024-11-14T06:42:54.832" v="18"/>
        <pc:sldMkLst>
          <pc:docMk/>
          <pc:sldMk cId="1897986182" sldId="259"/>
        </pc:sldMkLst>
        <pc:spChg chg="mod">
          <ac:chgData name="#NI YUQIN#" userId="edf0547c-0190-4036-855d-43e773c42b6a" providerId="ADAL" clId="{B55A3A16-83B7-4B31-BFEE-65DCAE32F040}" dt="2024-11-14T06:42:54.832" v="18"/>
          <ac:spMkLst>
            <pc:docMk/>
            <pc:sldMk cId="1897986182" sldId="259"/>
            <ac:spMk id="2" creationId="{00000000-0000-0000-0000-000000000000}"/>
          </ac:spMkLst>
        </pc:spChg>
        <pc:spChg chg="mod">
          <ac:chgData name="#NI YUQIN#" userId="edf0547c-0190-4036-855d-43e773c42b6a" providerId="ADAL" clId="{B55A3A16-83B7-4B31-BFEE-65DCAE32F040}" dt="2024-11-14T06:42:23.098" v="9"/>
          <ac:spMkLst>
            <pc:docMk/>
            <pc:sldMk cId="1897986182" sldId="259"/>
            <ac:spMk id="3" creationId="{00000000-0000-0000-0000-000000000000}"/>
          </ac:spMkLst>
        </pc:spChg>
      </pc:sldChg>
      <pc:sldChg chg="modSp mod">
        <pc:chgData name="#NI YUQIN#" userId="edf0547c-0190-4036-855d-43e773c42b6a" providerId="ADAL" clId="{B55A3A16-83B7-4B31-BFEE-65DCAE32F040}" dt="2024-11-14T06:42:32.237" v="15" actId="20577"/>
        <pc:sldMkLst>
          <pc:docMk/>
          <pc:sldMk cId="2175975827" sldId="280"/>
        </pc:sldMkLst>
        <pc:spChg chg="mod">
          <ac:chgData name="#NI YUQIN#" userId="edf0547c-0190-4036-855d-43e773c42b6a" providerId="ADAL" clId="{B55A3A16-83B7-4B31-BFEE-65DCAE32F040}" dt="2024-11-14T06:42:32.237" v="15" actId="20577"/>
          <ac:spMkLst>
            <pc:docMk/>
            <pc:sldMk cId="2175975827" sldId="280"/>
            <ac:spMk id="3" creationId="{3E66538A-AFEC-9A82-EDA5-20F500AB1071}"/>
          </ac:spMkLst>
        </pc:spChg>
      </pc:sldChg>
      <pc:sldChg chg="modSp mod modNotesTx">
        <pc:chgData name="#NI YUQIN#" userId="edf0547c-0190-4036-855d-43e773c42b6a" providerId="ADAL" clId="{B55A3A16-83B7-4B31-BFEE-65DCAE32F040}" dt="2024-11-22T06:09:36.001" v="2127" actId="20577"/>
        <pc:sldMkLst>
          <pc:docMk/>
          <pc:sldMk cId="2249044438" sldId="285"/>
        </pc:sldMkLst>
        <pc:spChg chg="mod">
          <ac:chgData name="#NI YUQIN#" userId="edf0547c-0190-4036-855d-43e773c42b6a" providerId="ADAL" clId="{B55A3A16-83B7-4B31-BFEE-65DCAE32F040}" dt="2024-11-18T03:49:22.725" v="1019" actId="1076"/>
          <ac:spMkLst>
            <pc:docMk/>
            <pc:sldMk cId="2249044438" sldId="285"/>
            <ac:spMk id="4" creationId="{029AF372-989B-EA0D-8B64-35121FE5ADE6}"/>
          </ac:spMkLst>
        </pc:spChg>
        <pc:spChg chg="mod">
          <ac:chgData name="#NI YUQIN#" userId="edf0547c-0190-4036-855d-43e773c42b6a" providerId="ADAL" clId="{B55A3A16-83B7-4B31-BFEE-65DCAE32F040}" dt="2024-11-18T03:49:22.725" v="1019" actId="1076"/>
          <ac:spMkLst>
            <pc:docMk/>
            <pc:sldMk cId="2249044438" sldId="285"/>
            <ac:spMk id="26" creationId="{A1E8717C-B83E-82B3-D404-3536EA7AEE67}"/>
          </ac:spMkLst>
        </pc:spChg>
        <pc:spChg chg="mod">
          <ac:chgData name="#NI YUQIN#" userId="edf0547c-0190-4036-855d-43e773c42b6a" providerId="ADAL" clId="{B55A3A16-83B7-4B31-BFEE-65DCAE32F040}" dt="2024-11-18T03:49:22.725" v="1019" actId="1076"/>
          <ac:spMkLst>
            <pc:docMk/>
            <pc:sldMk cId="2249044438" sldId="285"/>
            <ac:spMk id="2067" creationId="{F0800FFB-EED7-0D27-2300-E7812FE878C3}"/>
          </ac:spMkLst>
        </pc:spChg>
        <pc:spChg chg="mod">
          <ac:chgData name="#NI YUQIN#" userId="edf0547c-0190-4036-855d-43e773c42b6a" providerId="ADAL" clId="{B55A3A16-83B7-4B31-BFEE-65DCAE32F040}" dt="2024-11-18T03:49:22.725" v="1019" actId="1076"/>
          <ac:spMkLst>
            <pc:docMk/>
            <pc:sldMk cId="2249044438" sldId="285"/>
            <ac:spMk id="2068" creationId="{1176FC71-131A-49F0-6C80-E34A4178D966}"/>
          </ac:spMkLst>
        </pc:spChg>
        <pc:spChg chg="mod">
          <ac:chgData name="#NI YUQIN#" userId="edf0547c-0190-4036-855d-43e773c42b6a" providerId="ADAL" clId="{B55A3A16-83B7-4B31-BFEE-65DCAE32F040}" dt="2024-11-18T03:49:22.725" v="1019" actId="1076"/>
          <ac:spMkLst>
            <pc:docMk/>
            <pc:sldMk cId="2249044438" sldId="285"/>
            <ac:spMk id="2069" creationId="{55CE1125-BDD8-2DF4-7BD8-7678C05A420A}"/>
          </ac:spMkLst>
        </pc:spChg>
        <pc:grpChg chg="mod">
          <ac:chgData name="#NI YUQIN#" userId="edf0547c-0190-4036-855d-43e773c42b6a" providerId="ADAL" clId="{B55A3A16-83B7-4B31-BFEE-65DCAE32F040}" dt="2024-11-18T03:49:22.725" v="1019" actId="1076"/>
          <ac:grpSpMkLst>
            <pc:docMk/>
            <pc:sldMk cId="2249044438" sldId="285"/>
            <ac:grpSpMk id="3" creationId="{9EAEDD40-934C-C6CF-901B-B0B7F6E142DF}"/>
          </ac:grpSpMkLst>
        </pc:grpChg>
        <pc:grpChg chg="mod">
          <ac:chgData name="#NI YUQIN#" userId="edf0547c-0190-4036-855d-43e773c42b6a" providerId="ADAL" clId="{B55A3A16-83B7-4B31-BFEE-65DCAE32F040}" dt="2024-11-18T03:49:12.018" v="1018" actId="1076"/>
          <ac:grpSpMkLst>
            <pc:docMk/>
            <pc:sldMk cId="2249044438" sldId="285"/>
            <ac:grpSpMk id="2065" creationId="{2DE8766C-82F9-F39A-7122-50CDD2AB6C49}"/>
          </ac:grpSpMkLst>
        </pc:grpChg>
        <pc:picChg chg="mod">
          <ac:chgData name="#NI YUQIN#" userId="edf0547c-0190-4036-855d-43e773c42b6a" providerId="ADAL" clId="{B55A3A16-83B7-4B31-BFEE-65DCAE32F040}" dt="2024-11-18T03:49:22.725" v="1019" actId="1076"/>
          <ac:picMkLst>
            <pc:docMk/>
            <pc:sldMk cId="2249044438" sldId="285"/>
            <ac:picMk id="31" creationId="{451EBADB-49E1-5101-A50B-A436985BD46E}"/>
          </ac:picMkLst>
        </pc:picChg>
      </pc:sldChg>
      <pc:sldChg chg="modSp mod modNotesTx">
        <pc:chgData name="#NI YUQIN#" userId="edf0547c-0190-4036-855d-43e773c42b6a" providerId="ADAL" clId="{B55A3A16-83B7-4B31-BFEE-65DCAE32F040}" dt="2024-11-22T06:15:29.392" v="2165" actId="20577"/>
        <pc:sldMkLst>
          <pc:docMk/>
          <pc:sldMk cId="2550312231" sldId="286"/>
        </pc:sldMkLst>
        <pc:spChg chg="mod">
          <ac:chgData name="#NI YUQIN#" userId="edf0547c-0190-4036-855d-43e773c42b6a" providerId="ADAL" clId="{B55A3A16-83B7-4B31-BFEE-65DCAE32F040}" dt="2024-11-14T06:39:48.352" v="0" actId="1076"/>
          <ac:spMkLst>
            <pc:docMk/>
            <pc:sldMk cId="2550312231" sldId="286"/>
            <ac:spMk id="6" creationId="{6C1E83BE-BC76-4748-A1A6-88CA1526A2BE}"/>
          </ac:spMkLst>
        </pc:spChg>
      </pc:sldChg>
      <pc:sldChg chg="modNotesTx">
        <pc:chgData name="#NI YUQIN#" userId="edf0547c-0190-4036-855d-43e773c42b6a" providerId="ADAL" clId="{B55A3A16-83B7-4B31-BFEE-65DCAE32F040}" dt="2024-11-21T08:31:13.634" v="1077" actId="20577"/>
        <pc:sldMkLst>
          <pc:docMk/>
          <pc:sldMk cId="365378692" sldId="288"/>
        </pc:sldMkLst>
      </pc:sldChg>
      <pc:sldChg chg="modNotesTx">
        <pc:chgData name="#NI YUQIN#" userId="edf0547c-0190-4036-855d-43e773c42b6a" providerId="ADAL" clId="{B55A3A16-83B7-4B31-BFEE-65DCAE32F040}" dt="2024-11-22T06:23:54.795" v="2292" actId="20577"/>
        <pc:sldMkLst>
          <pc:docMk/>
          <pc:sldMk cId="2640278084" sldId="290"/>
        </pc:sldMkLst>
      </pc:sldChg>
      <pc:sldChg chg="modNotesTx">
        <pc:chgData name="#NI YUQIN#" userId="edf0547c-0190-4036-855d-43e773c42b6a" providerId="ADAL" clId="{B55A3A16-83B7-4B31-BFEE-65DCAE32F040}" dt="2024-11-22T06:22:42.284" v="2235" actId="20577"/>
        <pc:sldMkLst>
          <pc:docMk/>
          <pc:sldMk cId="945361772" sldId="291"/>
        </pc:sldMkLst>
      </pc:sldChg>
      <pc:sldChg chg="modNotesTx">
        <pc:chgData name="#NI YUQIN#" userId="edf0547c-0190-4036-855d-43e773c42b6a" providerId="ADAL" clId="{B55A3A16-83B7-4B31-BFEE-65DCAE32F040}" dt="2024-11-22T06:35:42.890" v="2667" actId="20577"/>
        <pc:sldMkLst>
          <pc:docMk/>
          <pc:sldMk cId="2090096777" sldId="293"/>
        </pc:sldMkLst>
      </pc:sldChg>
      <pc:sldChg chg="modSp mod modNotesTx">
        <pc:chgData name="#NI YUQIN#" userId="edf0547c-0190-4036-855d-43e773c42b6a" providerId="ADAL" clId="{B55A3A16-83B7-4B31-BFEE-65DCAE32F040}" dt="2024-11-22T06:38:57.674" v="2731" actId="20577"/>
        <pc:sldMkLst>
          <pc:docMk/>
          <pc:sldMk cId="4059550125" sldId="294"/>
        </pc:sldMkLst>
        <pc:spChg chg="mod">
          <ac:chgData name="#NI YUQIN#" userId="edf0547c-0190-4036-855d-43e773c42b6a" providerId="ADAL" clId="{B55A3A16-83B7-4B31-BFEE-65DCAE32F040}" dt="2024-11-19T06:05:04.546" v="1064" actId="1076"/>
          <ac:spMkLst>
            <pc:docMk/>
            <pc:sldMk cId="4059550125" sldId="294"/>
            <ac:spMk id="13" creationId="{C586297E-B302-EE41-9306-99D99F787113}"/>
          </ac:spMkLst>
        </pc:spChg>
      </pc:sldChg>
      <pc:sldChg chg="del">
        <pc:chgData name="#NI YUQIN#" userId="edf0547c-0190-4036-855d-43e773c42b6a" providerId="ADAL" clId="{B55A3A16-83B7-4B31-BFEE-65DCAE32F040}" dt="2024-11-14T08:25:46.495" v="77" actId="47"/>
        <pc:sldMkLst>
          <pc:docMk/>
          <pc:sldMk cId="3725573786" sldId="295"/>
        </pc:sldMkLst>
      </pc:sldChg>
      <pc:sldChg chg="modNotesTx">
        <pc:chgData name="#NI YUQIN#" userId="edf0547c-0190-4036-855d-43e773c42b6a" providerId="ADAL" clId="{B55A3A16-83B7-4B31-BFEE-65DCAE32F040}" dt="2024-11-22T06:36:59.681" v="2717" actId="20577"/>
        <pc:sldMkLst>
          <pc:docMk/>
          <pc:sldMk cId="2990195369" sldId="296"/>
        </pc:sldMkLst>
      </pc:sldChg>
      <pc:sldChg chg="modNotesTx">
        <pc:chgData name="#NI YUQIN#" userId="edf0547c-0190-4036-855d-43e773c42b6a" providerId="ADAL" clId="{B55A3A16-83B7-4B31-BFEE-65DCAE32F040}" dt="2024-11-21T09:08:10.314" v="1911" actId="20577"/>
        <pc:sldMkLst>
          <pc:docMk/>
          <pc:sldMk cId="2950165495" sldId="298"/>
        </pc:sldMkLst>
      </pc:sldChg>
      <pc:sldChg chg="addSp delSp modSp mod delAnim modAnim modNotesTx">
        <pc:chgData name="#NI YUQIN#" userId="edf0547c-0190-4036-855d-43e773c42b6a" providerId="ADAL" clId="{B55A3A16-83B7-4B31-BFEE-65DCAE32F040}" dt="2024-11-22T06:46:32.446" v="2752" actId="20577"/>
        <pc:sldMkLst>
          <pc:docMk/>
          <pc:sldMk cId="2486324063" sldId="299"/>
        </pc:sldMkLst>
        <pc:spChg chg="add mod">
          <ac:chgData name="#NI YUQIN#" userId="edf0547c-0190-4036-855d-43e773c42b6a" providerId="ADAL" clId="{B55A3A16-83B7-4B31-BFEE-65DCAE32F040}" dt="2024-11-14T08:27:05.942" v="91" actId="1076"/>
          <ac:spMkLst>
            <pc:docMk/>
            <pc:sldMk cId="2486324063" sldId="299"/>
            <ac:spMk id="2" creationId="{43638755-32D8-9657-6FC7-3E4BDEA26937}"/>
          </ac:spMkLst>
        </pc:spChg>
        <pc:spChg chg="add mod">
          <ac:chgData name="#NI YUQIN#" userId="edf0547c-0190-4036-855d-43e773c42b6a" providerId="ADAL" clId="{B55A3A16-83B7-4B31-BFEE-65DCAE32F040}" dt="2024-11-14T08:27:14.014" v="95" actId="20577"/>
          <ac:spMkLst>
            <pc:docMk/>
            <pc:sldMk cId="2486324063" sldId="299"/>
            <ac:spMk id="4" creationId="{904EF605-1D99-5F84-0A7B-E145D09A67CD}"/>
          </ac:spMkLst>
        </pc:spChg>
        <pc:spChg chg="add mod">
          <ac:chgData name="#NI YUQIN#" userId="edf0547c-0190-4036-855d-43e773c42b6a" providerId="ADAL" clId="{B55A3A16-83B7-4B31-BFEE-65DCAE32F040}" dt="2024-11-14T08:27:24.545" v="98" actId="20577"/>
          <ac:spMkLst>
            <pc:docMk/>
            <pc:sldMk cId="2486324063" sldId="299"/>
            <ac:spMk id="6" creationId="{9D9AD046-5C32-A257-F760-C1DFA903228C}"/>
          </ac:spMkLst>
        </pc:spChg>
        <pc:spChg chg="add del mod">
          <ac:chgData name="#NI YUQIN#" userId="edf0547c-0190-4036-855d-43e773c42b6a" providerId="ADAL" clId="{B55A3A16-83B7-4B31-BFEE-65DCAE32F040}" dt="2024-11-19T05:34:25.119" v="1057" actId="478"/>
          <ac:spMkLst>
            <pc:docMk/>
            <pc:sldMk cId="2486324063" sldId="299"/>
            <ac:spMk id="11" creationId="{7B0848DA-7468-C5AB-9B48-73570055518B}"/>
          </ac:spMkLst>
        </pc:spChg>
        <pc:spChg chg="mod">
          <ac:chgData name="#NI YUQIN#" userId="edf0547c-0190-4036-855d-43e773c42b6a" providerId="ADAL" clId="{B55A3A16-83B7-4B31-BFEE-65DCAE32F040}" dt="2024-11-20T06:07:13.968" v="1066" actId="113"/>
          <ac:spMkLst>
            <pc:docMk/>
            <pc:sldMk cId="2486324063" sldId="299"/>
            <ac:spMk id="12" creationId="{6D81D18F-1957-664C-966C-205A377A33C0}"/>
          </ac:spMkLst>
        </pc:spChg>
        <pc:spChg chg="add del mod">
          <ac:chgData name="#NI YUQIN#" userId="edf0547c-0190-4036-855d-43e773c42b6a" providerId="ADAL" clId="{B55A3A16-83B7-4B31-BFEE-65DCAE32F040}" dt="2024-11-19T05:34:28.608" v="1058" actId="478"/>
          <ac:spMkLst>
            <pc:docMk/>
            <pc:sldMk cId="2486324063" sldId="299"/>
            <ac:spMk id="20" creationId="{9C4FE3C4-8EED-D014-F814-043DB1EE52EE}"/>
          </ac:spMkLst>
        </pc:spChg>
        <pc:spChg chg="add mod">
          <ac:chgData name="#NI YUQIN#" userId="edf0547c-0190-4036-855d-43e773c42b6a" providerId="ADAL" clId="{B55A3A16-83B7-4B31-BFEE-65DCAE32F040}" dt="2024-11-14T08:33:55.435" v="148" actId="208"/>
          <ac:spMkLst>
            <pc:docMk/>
            <pc:sldMk cId="2486324063" sldId="299"/>
            <ac:spMk id="23" creationId="{8EFA9D1F-3EC2-18CB-4A58-C95E6291E4D4}"/>
          </ac:spMkLst>
        </pc:spChg>
        <pc:spChg chg="add mod">
          <ac:chgData name="#NI YUQIN#" userId="edf0547c-0190-4036-855d-43e773c42b6a" providerId="ADAL" clId="{B55A3A16-83B7-4B31-BFEE-65DCAE32F040}" dt="2024-11-14T08:34:31.968" v="165" actId="207"/>
          <ac:spMkLst>
            <pc:docMk/>
            <pc:sldMk cId="2486324063" sldId="299"/>
            <ac:spMk id="24" creationId="{B051D200-E38C-289D-07BF-F51FACF26314}"/>
          </ac:spMkLst>
        </pc:spChg>
        <pc:spChg chg="add mod">
          <ac:chgData name="#NI YUQIN#" userId="edf0547c-0190-4036-855d-43e773c42b6a" providerId="ADAL" clId="{B55A3A16-83B7-4B31-BFEE-65DCAE32F040}" dt="2024-11-14T08:35:21.439" v="176" actId="208"/>
          <ac:spMkLst>
            <pc:docMk/>
            <pc:sldMk cId="2486324063" sldId="299"/>
            <ac:spMk id="28" creationId="{39AC29EB-EBF5-96E0-5022-7BB2FB91301B}"/>
          </ac:spMkLst>
        </pc:spChg>
        <pc:spChg chg="add mod">
          <ac:chgData name="#NI YUQIN#" userId="edf0547c-0190-4036-855d-43e773c42b6a" providerId="ADAL" clId="{B55A3A16-83B7-4B31-BFEE-65DCAE32F040}" dt="2024-11-14T08:35:31.710" v="180" actId="207"/>
          <ac:spMkLst>
            <pc:docMk/>
            <pc:sldMk cId="2486324063" sldId="299"/>
            <ac:spMk id="29" creationId="{68BCD42D-0999-E95F-9801-479867758157}"/>
          </ac:spMkLst>
        </pc:spChg>
        <pc:spChg chg="add mod">
          <ac:chgData name="#NI YUQIN#" userId="edf0547c-0190-4036-855d-43e773c42b6a" providerId="ADAL" clId="{B55A3A16-83B7-4B31-BFEE-65DCAE32F040}" dt="2024-11-14T08:45:08.876" v="251" actId="164"/>
          <ac:spMkLst>
            <pc:docMk/>
            <pc:sldMk cId="2486324063" sldId="299"/>
            <ac:spMk id="33" creationId="{90ED3FF2-76BF-FD37-94BC-D32817B100B7}"/>
          </ac:spMkLst>
        </pc:spChg>
        <pc:spChg chg="add mod">
          <ac:chgData name="#NI YUQIN#" userId="edf0547c-0190-4036-855d-43e773c42b6a" providerId="ADAL" clId="{B55A3A16-83B7-4B31-BFEE-65DCAE32F040}" dt="2024-11-14T08:45:08.876" v="251" actId="164"/>
          <ac:spMkLst>
            <pc:docMk/>
            <pc:sldMk cId="2486324063" sldId="299"/>
            <ac:spMk id="34" creationId="{CAD4FFCC-5879-1D10-AF07-95FB486AE26E}"/>
          </ac:spMkLst>
        </pc:spChg>
        <pc:spChg chg="add mod">
          <ac:chgData name="#NI YUQIN#" userId="edf0547c-0190-4036-855d-43e773c42b6a" providerId="ADAL" clId="{B55A3A16-83B7-4B31-BFEE-65DCAE32F040}" dt="2024-11-14T08:44:25.001" v="247" actId="14100"/>
          <ac:spMkLst>
            <pc:docMk/>
            <pc:sldMk cId="2486324063" sldId="299"/>
            <ac:spMk id="36" creationId="{2FF4F5D7-D5C2-9D8E-683F-F0B4868195EF}"/>
          </ac:spMkLst>
        </pc:spChg>
        <pc:spChg chg="add mod">
          <ac:chgData name="#NI YUQIN#" userId="edf0547c-0190-4036-855d-43e773c42b6a" providerId="ADAL" clId="{B55A3A16-83B7-4B31-BFEE-65DCAE32F040}" dt="2024-11-14T08:44:32.527" v="249" actId="1076"/>
          <ac:spMkLst>
            <pc:docMk/>
            <pc:sldMk cId="2486324063" sldId="299"/>
            <ac:spMk id="37" creationId="{83D6A1A6-4E94-DA39-22E7-8597375AC89D}"/>
          </ac:spMkLst>
        </pc:spChg>
        <pc:spChg chg="add mod">
          <ac:chgData name="#NI YUQIN#" userId="edf0547c-0190-4036-855d-43e773c42b6a" providerId="ADAL" clId="{B55A3A16-83B7-4B31-BFEE-65DCAE32F040}" dt="2024-11-14T08:45:12.286" v="253" actId="571"/>
          <ac:spMkLst>
            <pc:docMk/>
            <pc:sldMk cId="2486324063" sldId="299"/>
            <ac:spMk id="39" creationId="{821423D8-7D6E-C07E-79B6-8DE6DF0F61CC}"/>
          </ac:spMkLst>
        </pc:spChg>
        <pc:spChg chg="add mod">
          <ac:chgData name="#NI YUQIN#" userId="edf0547c-0190-4036-855d-43e773c42b6a" providerId="ADAL" clId="{B55A3A16-83B7-4B31-BFEE-65DCAE32F040}" dt="2024-11-14T08:45:12.286" v="253" actId="571"/>
          <ac:spMkLst>
            <pc:docMk/>
            <pc:sldMk cId="2486324063" sldId="299"/>
            <ac:spMk id="40" creationId="{A59A4C88-E32B-CA71-43BC-27DC4970815C}"/>
          </ac:spMkLst>
        </pc:spChg>
        <pc:grpChg chg="add mod">
          <ac:chgData name="#NI YUQIN#" userId="edf0547c-0190-4036-855d-43e773c42b6a" providerId="ADAL" clId="{B55A3A16-83B7-4B31-BFEE-65DCAE32F040}" dt="2024-11-14T08:45:08.876" v="251" actId="164"/>
          <ac:grpSpMkLst>
            <pc:docMk/>
            <pc:sldMk cId="2486324063" sldId="299"/>
            <ac:grpSpMk id="38" creationId="{733A1893-1767-6417-CEA4-029F162A86FE}"/>
          </ac:grpSpMkLst>
        </pc:grpChg>
        <pc:picChg chg="add mod">
          <ac:chgData name="#NI YUQIN#" userId="edf0547c-0190-4036-855d-43e773c42b6a" providerId="ADAL" clId="{B55A3A16-83B7-4B31-BFEE-65DCAE32F040}" dt="2024-11-14T08:45:08.876" v="251" actId="164"/>
          <ac:picMkLst>
            <pc:docMk/>
            <pc:sldMk cId="2486324063" sldId="299"/>
            <ac:picMk id="32" creationId="{C4AD46F9-08DF-F05A-375C-35F6F578C503}"/>
          </ac:picMkLst>
        </pc:picChg>
        <pc:picChg chg="add mod modCrop">
          <ac:chgData name="#NI YUQIN#" userId="edf0547c-0190-4036-855d-43e773c42b6a" providerId="ADAL" clId="{B55A3A16-83B7-4B31-BFEE-65DCAE32F040}" dt="2024-11-14T08:44:14.475" v="244" actId="14100"/>
          <ac:picMkLst>
            <pc:docMk/>
            <pc:sldMk cId="2486324063" sldId="299"/>
            <ac:picMk id="35" creationId="{69422D99-3DE3-E6E3-355A-B5CFB9EE218F}"/>
          </ac:picMkLst>
        </pc:picChg>
        <pc:cxnChg chg="add mod">
          <ac:chgData name="#NI YUQIN#" userId="edf0547c-0190-4036-855d-43e773c42b6a" providerId="ADAL" clId="{B55A3A16-83B7-4B31-BFEE-65DCAE32F040}" dt="2024-11-14T08:29:39.955" v="131" actId="13822"/>
          <ac:cxnSpMkLst>
            <pc:docMk/>
            <pc:sldMk cId="2486324063" sldId="299"/>
            <ac:cxnSpMk id="22" creationId="{FA84F56C-FB91-289C-28B0-FD5AD44E2DF0}"/>
          </ac:cxnSpMkLst>
        </pc:cxnChg>
        <pc:cxnChg chg="add mod">
          <ac:chgData name="#NI YUQIN#" userId="edf0547c-0190-4036-855d-43e773c42b6a" providerId="ADAL" clId="{B55A3A16-83B7-4B31-BFEE-65DCAE32F040}" dt="2024-11-14T08:34:49.282" v="168" actId="14100"/>
          <ac:cxnSpMkLst>
            <pc:docMk/>
            <pc:sldMk cId="2486324063" sldId="299"/>
            <ac:cxnSpMk id="26" creationId="{4FEABAA5-9092-13C6-3BB2-EF11A8E627A2}"/>
          </ac:cxnSpMkLst>
        </pc:cxnChg>
        <pc:cxnChg chg="add mod">
          <ac:chgData name="#NI YUQIN#" userId="edf0547c-0190-4036-855d-43e773c42b6a" providerId="ADAL" clId="{B55A3A16-83B7-4B31-BFEE-65DCAE32F040}" dt="2024-11-14T08:35:43.320" v="184" actId="13822"/>
          <ac:cxnSpMkLst>
            <pc:docMk/>
            <pc:sldMk cId="2486324063" sldId="299"/>
            <ac:cxnSpMk id="30" creationId="{88AFA390-C109-0C91-257D-59588A2D4B22}"/>
          </ac:cxnSpMkLst>
        </pc:cxnChg>
      </pc:sldChg>
      <pc:sldChg chg="addSp delSp modSp mod modAnim modNotesTx">
        <pc:chgData name="#NI YUQIN#" userId="edf0547c-0190-4036-855d-43e773c42b6a" providerId="ADAL" clId="{B55A3A16-83B7-4B31-BFEE-65DCAE32F040}" dt="2024-11-22T06:51:19.254" v="2771" actId="20577"/>
        <pc:sldMkLst>
          <pc:docMk/>
          <pc:sldMk cId="488411703" sldId="300"/>
        </pc:sldMkLst>
        <pc:spChg chg="add del mod">
          <ac:chgData name="#NI YUQIN#" userId="edf0547c-0190-4036-855d-43e773c42b6a" providerId="ADAL" clId="{B55A3A16-83B7-4B31-BFEE-65DCAE32F040}" dt="2024-11-14T09:19:52.800" v="462"/>
          <ac:spMkLst>
            <pc:docMk/>
            <pc:sldMk cId="488411703" sldId="300"/>
            <ac:spMk id="2" creationId="{4E696AF5-1F8F-4876-963E-1C634E9F4E8D}"/>
          </ac:spMkLst>
        </pc:spChg>
        <pc:spChg chg="add mod">
          <ac:chgData name="#NI YUQIN#" userId="edf0547c-0190-4036-855d-43e773c42b6a" providerId="ADAL" clId="{B55A3A16-83B7-4B31-BFEE-65DCAE32F040}" dt="2024-11-14T09:28:43.049" v="631" actId="164"/>
          <ac:spMkLst>
            <pc:docMk/>
            <pc:sldMk cId="488411703" sldId="300"/>
            <ac:spMk id="4" creationId="{348922A8-A9ED-0EE8-A8BC-EA7A710405F9}"/>
          </ac:spMkLst>
        </pc:spChg>
        <pc:spChg chg="add mod">
          <ac:chgData name="#NI YUQIN#" userId="edf0547c-0190-4036-855d-43e773c42b6a" providerId="ADAL" clId="{B55A3A16-83B7-4B31-BFEE-65DCAE32F040}" dt="2024-11-14T09:28:43.049" v="631" actId="164"/>
          <ac:spMkLst>
            <pc:docMk/>
            <pc:sldMk cId="488411703" sldId="300"/>
            <ac:spMk id="6" creationId="{9AD552A0-4933-B83B-3742-D00C19D7B13D}"/>
          </ac:spMkLst>
        </pc:spChg>
        <pc:spChg chg="add mod">
          <ac:chgData name="#NI YUQIN#" userId="edf0547c-0190-4036-855d-43e773c42b6a" providerId="ADAL" clId="{B55A3A16-83B7-4B31-BFEE-65DCAE32F040}" dt="2024-11-14T09:28:43.049" v="631" actId="164"/>
          <ac:spMkLst>
            <pc:docMk/>
            <pc:sldMk cId="488411703" sldId="300"/>
            <ac:spMk id="7" creationId="{1D69C399-DE6E-9414-0E18-B9BF1F0B16B2}"/>
          </ac:spMkLst>
        </pc:spChg>
        <pc:spChg chg="mod">
          <ac:chgData name="#NI YUQIN#" userId="edf0547c-0190-4036-855d-43e773c42b6a" providerId="ADAL" clId="{B55A3A16-83B7-4B31-BFEE-65DCAE32F040}" dt="2024-11-14T08:46:02.050" v="259" actId="113"/>
          <ac:spMkLst>
            <pc:docMk/>
            <pc:sldMk cId="488411703" sldId="300"/>
            <ac:spMk id="10" creationId="{A6E8D4C9-F62D-8042-BA0D-BA6E21C35F05}"/>
          </ac:spMkLst>
        </pc:spChg>
        <pc:spChg chg="add mod">
          <ac:chgData name="#NI YUQIN#" userId="edf0547c-0190-4036-855d-43e773c42b6a" providerId="ADAL" clId="{B55A3A16-83B7-4B31-BFEE-65DCAE32F040}" dt="2024-11-14T09:28:43.049" v="631" actId="164"/>
          <ac:spMkLst>
            <pc:docMk/>
            <pc:sldMk cId="488411703" sldId="300"/>
            <ac:spMk id="23" creationId="{3767E69C-948A-1DC8-5A9E-8274B0C0D3EA}"/>
          </ac:spMkLst>
        </pc:spChg>
        <pc:spChg chg="add mod">
          <ac:chgData name="#NI YUQIN#" userId="edf0547c-0190-4036-855d-43e773c42b6a" providerId="ADAL" clId="{B55A3A16-83B7-4B31-BFEE-65DCAE32F040}" dt="2024-11-14T09:28:43.049" v="631" actId="164"/>
          <ac:spMkLst>
            <pc:docMk/>
            <pc:sldMk cId="488411703" sldId="300"/>
            <ac:spMk id="24" creationId="{243A6F2C-DC8B-5CF8-2378-005D740C61C1}"/>
          </ac:spMkLst>
        </pc:spChg>
        <pc:spChg chg="add mod">
          <ac:chgData name="#NI YUQIN#" userId="edf0547c-0190-4036-855d-43e773c42b6a" providerId="ADAL" clId="{B55A3A16-83B7-4B31-BFEE-65DCAE32F040}" dt="2024-11-14T09:28:43.049" v="631" actId="164"/>
          <ac:spMkLst>
            <pc:docMk/>
            <pc:sldMk cId="488411703" sldId="300"/>
            <ac:spMk id="26" creationId="{2C441799-F865-5640-9EBF-4A78FCFF679C}"/>
          </ac:spMkLst>
        </pc:spChg>
        <pc:spChg chg="add mod">
          <ac:chgData name="#NI YUQIN#" userId="edf0547c-0190-4036-855d-43e773c42b6a" providerId="ADAL" clId="{B55A3A16-83B7-4B31-BFEE-65DCAE32F040}" dt="2024-11-14T09:27:40.035" v="625" actId="1076"/>
          <ac:spMkLst>
            <pc:docMk/>
            <pc:sldMk cId="488411703" sldId="300"/>
            <ac:spMk id="27" creationId="{5F49890C-4110-6495-EA41-E3F2D827361B}"/>
          </ac:spMkLst>
        </pc:spChg>
        <pc:spChg chg="add mod">
          <ac:chgData name="#NI YUQIN#" userId="edf0547c-0190-4036-855d-43e773c42b6a" providerId="ADAL" clId="{B55A3A16-83B7-4B31-BFEE-65DCAE32F040}" dt="2024-11-14T09:27:58.191" v="630" actId="1076"/>
          <ac:spMkLst>
            <pc:docMk/>
            <pc:sldMk cId="488411703" sldId="300"/>
            <ac:spMk id="29" creationId="{9D0D67BF-A3A8-C343-3136-7002ED6A651E}"/>
          </ac:spMkLst>
        </pc:spChg>
        <pc:grpChg chg="add mod">
          <ac:chgData name="#NI YUQIN#" userId="edf0547c-0190-4036-855d-43e773c42b6a" providerId="ADAL" clId="{B55A3A16-83B7-4B31-BFEE-65DCAE32F040}" dt="2024-11-14T09:28:43.049" v="631" actId="164"/>
          <ac:grpSpMkLst>
            <pc:docMk/>
            <pc:sldMk cId="488411703" sldId="300"/>
            <ac:grpSpMk id="35" creationId="{C4B8CDC9-1263-8735-7E39-50323A0C4828}"/>
          </ac:grpSpMkLst>
        </pc:grpChg>
        <pc:cxnChg chg="add mod">
          <ac:chgData name="#NI YUQIN#" userId="edf0547c-0190-4036-855d-43e773c42b6a" providerId="ADAL" clId="{B55A3A16-83B7-4B31-BFEE-65DCAE32F040}" dt="2024-11-14T09:28:43.049" v="631" actId="164"/>
          <ac:cxnSpMkLst>
            <pc:docMk/>
            <pc:sldMk cId="488411703" sldId="300"/>
            <ac:cxnSpMk id="20" creationId="{71137B4D-F356-605C-C9B3-FF53561C7A85}"/>
          </ac:cxnSpMkLst>
        </pc:cxnChg>
        <pc:cxnChg chg="add mod">
          <ac:chgData name="#NI YUQIN#" userId="edf0547c-0190-4036-855d-43e773c42b6a" providerId="ADAL" clId="{B55A3A16-83B7-4B31-BFEE-65DCAE32F040}" dt="2024-11-14T09:28:43.049" v="631" actId="164"/>
          <ac:cxnSpMkLst>
            <pc:docMk/>
            <pc:sldMk cId="488411703" sldId="300"/>
            <ac:cxnSpMk id="21" creationId="{9A1D95FE-DF7F-B8BF-6D9A-5C48E020661B}"/>
          </ac:cxnSpMkLst>
        </pc:cxnChg>
        <pc:cxnChg chg="add mod">
          <ac:chgData name="#NI YUQIN#" userId="edf0547c-0190-4036-855d-43e773c42b6a" providerId="ADAL" clId="{B55A3A16-83B7-4B31-BFEE-65DCAE32F040}" dt="2024-11-14T09:28:43.049" v="631" actId="164"/>
          <ac:cxnSpMkLst>
            <pc:docMk/>
            <pc:sldMk cId="488411703" sldId="300"/>
            <ac:cxnSpMk id="22" creationId="{724A10F6-E016-DB10-AA51-FF3CAA178AFF}"/>
          </ac:cxnSpMkLst>
        </pc:cxnChg>
        <pc:cxnChg chg="add mod">
          <ac:chgData name="#NI YUQIN#" userId="edf0547c-0190-4036-855d-43e773c42b6a" providerId="ADAL" clId="{B55A3A16-83B7-4B31-BFEE-65DCAE32F040}" dt="2024-11-14T09:28:43.049" v="631" actId="164"/>
          <ac:cxnSpMkLst>
            <pc:docMk/>
            <pc:sldMk cId="488411703" sldId="300"/>
            <ac:cxnSpMk id="25" creationId="{4BD254BA-5E4A-2F60-689B-EDB5DF1EF388}"/>
          </ac:cxnSpMkLst>
        </pc:cxnChg>
        <pc:cxnChg chg="add mod">
          <ac:chgData name="#NI YUQIN#" userId="edf0547c-0190-4036-855d-43e773c42b6a" providerId="ADAL" clId="{B55A3A16-83B7-4B31-BFEE-65DCAE32F040}" dt="2024-11-14T09:27:37.177" v="624" actId="14100"/>
          <ac:cxnSpMkLst>
            <pc:docMk/>
            <pc:sldMk cId="488411703" sldId="300"/>
            <ac:cxnSpMk id="28" creationId="{63887DE7-7D83-176B-4445-E82AB8D2128D}"/>
          </ac:cxnSpMkLst>
        </pc:cxnChg>
        <pc:cxnChg chg="add mod">
          <ac:chgData name="#NI YUQIN#" userId="edf0547c-0190-4036-855d-43e773c42b6a" providerId="ADAL" clId="{B55A3A16-83B7-4B31-BFEE-65DCAE32F040}" dt="2024-11-14T09:27:55.836" v="629" actId="14100"/>
          <ac:cxnSpMkLst>
            <pc:docMk/>
            <pc:sldMk cId="488411703" sldId="300"/>
            <ac:cxnSpMk id="30" creationId="{C828405A-AB30-568C-E766-17BF5539D67F}"/>
          </ac:cxnSpMkLst>
        </pc:cxnChg>
      </pc:sldChg>
      <pc:sldChg chg="addSp delSp modSp mod addAnim delAnim modAnim modNotesTx">
        <pc:chgData name="#NI YUQIN#" userId="edf0547c-0190-4036-855d-43e773c42b6a" providerId="ADAL" clId="{B55A3A16-83B7-4B31-BFEE-65DCAE32F040}" dt="2024-11-21T09:28:28.766" v="2119" actId="20577"/>
        <pc:sldMkLst>
          <pc:docMk/>
          <pc:sldMk cId="3850690562" sldId="301"/>
        </pc:sldMkLst>
        <pc:spChg chg="add mod topLvl">
          <ac:chgData name="#NI YUQIN#" userId="edf0547c-0190-4036-855d-43e773c42b6a" providerId="ADAL" clId="{B55A3A16-83B7-4B31-BFEE-65DCAE32F040}" dt="2024-11-14T09:08:25.833" v="417" actId="164"/>
          <ac:spMkLst>
            <pc:docMk/>
            <pc:sldMk cId="3850690562" sldId="301"/>
            <ac:spMk id="2" creationId="{6B9F074E-5F87-4983-8D88-6134EF5C7D24}"/>
          </ac:spMkLst>
        </pc:spChg>
        <pc:spChg chg="add mod topLvl">
          <ac:chgData name="#NI YUQIN#" userId="edf0547c-0190-4036-855d-43e773c42b6a" providerId="ADAL" clId="{B55A3A16-83B7-4B31-BFEE-65DCAE32F040}" dt="2024-11-14T09:08:25.833" v="417" actId="164"/>
          <ac:spMkLst>
            <pc:docMk/>
            <pc:sldMk cId="3850690562" sldId="301"/>
            <ac:spMk id="4" creationId="{293AEC0E-A7BB-61B0-C1B4-6A9F0BFF0D6B}"/>
          </ac:spMkLst>
        </pc:spChg>
        <pc:spChg chg="add mod topLvl">
          <ac:chgData name="#NI YUQIN#" userId="edf0547c-0190-4036-855d-43e773c42b6a" providerId="ADAL" clId="{B55A3A16-83B7-4B31-BFEE-65DCAE32F040}" dt="2024-11-14T09:08:25.833" v="417" actId="164"/>
          <ac:spMkLst>
            <pc:docMk/>
            <pc:sldMk cId="3850690562" sldId="301"/>
            <ac:spMk id="6" creationId="{42DFDEA1-4AC6-87CE-1E0D-87D8CFB05618}"/>
          </ac:spMkLst>
        </pc:spChg>
        <pc:spChg chg="mod">
          <ac:chgData name="#NI YUQIN#" userId="edf0547c-0190-4036-855d-43e773c42b6a" providerId="ADAL" clId="{B55A3A16-83B7-4B31-BFEE-65DCAE32F040}" dt="2024-11-20T06:07:21.476" v="1069" actId="113"/>
          <ac:spMkLst>
            <pc:docMk/>
            <pc:sldMk cId="3850690562" sldId="301"/>
            <ac:spMk id="9" creationId="{2D05DA0C-B7C3-334B-87E7-2B6828CF66FE}"/>
          </ac:spMkLst>
        </pc:spChg>
        <pc:spChg chg="mod topLvl">
          <ac:chgData name="#NI YUQIN#" userId="edf0547c-0190-4036-855d-43e773c42b6a" providerId="ADAL" clId="{B55A3A16-83B7-4B31-BFEE-65DCAE32F040}" dt="2024-11-14T09:08:13.235" v="415" actId="165"/>
          <ac:spMkLst>
            <pc:docMk/>
            <pc:sldMk cId="3850690562" sldId="301"/>
            <ac:spMk id="12" creationId="{E4792DF6-420F-FD40-8D78-5BCBFF717429}"/>
          </ac:spMkLst>
        </pc:spChg>
        <pc:spChg chg="mod topLvl">
          <ac:chgData name="#NI YUQIN#" userId="edf0547c-0190-4036-855d-43e773c42b6a" providerId="ADAL" clId="{B55A3A16-83B7-4B31-BFEE-65DCAE32F040}" dt="2024-11-14T09:08:13.235" v="415" actId="165"/>
          <ac:spMkLst>
            <pc:docMk/>
            <pc:sldMk cId="3850690562" sldId="301"/>
            <ac:spMk id="13" creationId="{CF08EFA5-A7C4-2D42-903A-A62299E97600}"/>
          </ac:spMkLst>
        </pc:spChg>
        <pc:spChg chg="add mod topLvl">
          <ac:chgData name="#NI YUQIN#" userId="edf0547c-0190-4036-855d-43e773c42b6a" providerId="ADAL" clId="{B55A3A16-83B7-4B31-BFEE-65DCAE32F040}" dt="2024-11-14T09:08:25.833" v="417" actId="164"/>
          <ac:spMkLst>
            <pc:docMk/>
            <pc:sldMk cId="3850690562" sldId="301"/>
            <ac:spMk id="17" creationId="{FD2ED928-7BCA-3B91-B0D2-5F39C1C8F0CA}"/>
          </ac:spMkLst>
        </pc:spChg>
        <pc:spChg chg="add mod topLvl">
          <ac:chgData name="#NI YUQIN#" userId="edf0547c-0190-4036-855d-43e773c42b6a" providerId="ADAL" clId="{B55A3A16-83B7-4B31-BFEE-65DCAE32F040}" dt="2024-11-14T09:08:25.833" v="417" actId="164"/>
          <ac:spMkLst>
            <pc:docMk/>
            <pc:sldMk cId="3850690562" sldId="301"/>
            <ac:spMk id="18" creationId="{EDC8E990-C6AB-599F-8232-77A69467D0AD}"/>
          </ac:spMkLst>
        </pc:spChg>
        <pc:spChg chg="add mod topLvl">
          <ac:chgData name="#NI YUQIN#" userId="edf0547c-0190-4036-855d-43e773c42b6a" providerId="ADAL" clId="{B55A3A16-83B7-4B31-BFEE-65DCAE32F040}" dt="2024-11-14T09:08:25.833" v="417" actId="164"/>
          <ac:spMkLst>
            <pc:docMk/>
            <pc:sldMk cId="3850690562" sldId="301"/>
            <ac:spMk id="19" creationId="{EBD89DCB-5883-04A4-1883-BE2C928FBC29}"/>
          </ac:spMkLst>
        </pc:spChg>
        <pc:spChg chg="add del mod">
          <ac:chgData name="#NI YUQIN#" userId="edf0547c-0190-4036-855d-43e773c42b6a" providerId="ADAL" clId="{B55A3A16-83B7-4B31-BFEE-65DCAE32F040}" dt="2024-11-14T09:06:44.672" v="399" actId="164"/>
          <ac:spMkLst>
            <pc:docMk/>
            <pc:sldMk cId="3850690562" sldId="301"/>
            <ac:spMk id="24" creationId="{71F17F31-1C0E-E622-5187-AFF7E441F63C}"/>
          </ac:spMkLst>
        </pc:spChg>
        <pc:spChg chg="add mod">
          <ac:chgData name="#NI YUQIN#" userId="edf0547c-0190-4036-855d-43e773c42b6a" providerId="ADAL" clId="{B55A3A16-83B7-4B31-BFEE-65DCAE32F040}" dt="2024-11-14T09:06:44.672" v="399" actId="164"/>
          <ac:spMkLst>
            <pc:docMk/>
            <pc:sldMk cId="3850690562" sldId="301"/>
            <ac:spMk id="25" creationId="{1A411E69-CB83-A674-3508-0FE35203AB8E}"/>
          </ac:spMkLst>
        </pc:spChg>
        <pc:spChg chg="add mod">
          <ac:chgData name="#NI YUQIN#" userId="edf0547c-0190-4036-855d-43e773c42b6a" providerId="ADAL" clId="{B55A3A16-83B7-4B31-BFEE-65DCAE32F040}" dt="2024-11-14T09:06:44.672" v="399" actId="164"/>
          <ac:spMkLst>
            <pc:docMk/>
            <pc:sldMk cId="3850690562" sldId="301"/>
            <ac:spMk id="26" creationId="{901980E5-DF61-DE6D-9249-2AA8C5D49472}"/>
          </ac:spMkLst>
        </pc:spChg>
        <pc:spChg chg="add del mod">
          <ac:chgData name="#NI YUQIN#" userId="edf0547c-0190-4036-855d-43e773c42b6a" providerId="ADAL" clId="{B55A3A16-83B7-4B31-BFEE-65DCAE32F040}" dt="2024-11-14T09:01:58.903" v="365" actId="478"/>
          <ac:spMkLst>
            <pc:docMk/>
            <pc:sldMk cId="3850690562" sldId="301"/>
            <ac:spMk id="27" creationId="{5037B983-9BFC-7CDE-A846-14EBF9A6D3D2}"/>
          </ac:spMkLst>
        </pc:spChg>
        <pc:spChg chg="add del mod">
          <ac:chgData name="#NI YUQIN#" userId="edf0547c-0190-4036-855d-43e773c42b6a" providerId="ADAL" clId="{B55A3A16-83B7-4B31-BFEE-65DCAE32F040}" dt="2024-11-14T09:01:58.107" v="364" actId="478"/>
          <ac:spMkLst>
            <pc:docMk/>
            <pc:sldMk cId="3850690562" sldId="301"/>
            <ac:spMk id="28" creationId="{12455793-4CE2-9D7E-A4DD-C93730FD7A53}"/>
          </ac:spMkLst>
        </pc:spChg>
        <pc:spChg chg="add mod">
          <ac:chgData name="#NI YUQIN#" userId="edf0547c-0190-4036-855d-43e773c42b6a" providerId="ADAL" clId="{B55A3A16-83B7-4B31-BFEE-65DCAE32F040}" dt="2024-11-14T09:06:44.672" v="399" actId="164"/>
          <ac:spMkLst>
            <pc:docMk/>
            <pc:sldMk cId="3850690562" sldId="301"/>
            <ac:spMk id="29" creationId="{908997CD-C78C-F74F-4486-68765E69B904}"/>
          </ac:spMkLst>
        </pc:spChg>
        <pc:spChg chg="add mod">
          <ac:chgData name="#NI YUQIN#" userId="edf0547c-0190-4036-855d-43e773c42b6a" providerId="ADAL" clId="{B55A3A16-83B7-4B31-BFEE-65DCAE32F040}" dt="2024-11-14T09:06:44.672" v="399" actId="164"/>
          <ac:spMkLst>
            <pc:docMk/>
            <pc:sldMk cId="3850690562" sldId="301"/>
            <ac:spMk id="30" creationId="{264AD810-B502-73C5-D951-1152D3A50A39}"/>
          </ac:spMkLst>
        </pc:spChg>
        <pc:spChg chg="add mod">
          <ac:chgData name="#NI YUQIN#" userId="edf0547c-0190-4036-855d-43e773c42b6a" providerId="ADAL" clId="{B55A3A16-83B7-4B31-BFEE-65DCAE32F040}" dt="2024-11-14T09:06:44.672" v="399" actId="164"/>
          <ac:spMkLst>
            <pc:docMk/>
            <pc:sldMk cId="3850690562" sldId="301"/>
            <ac:spMk id="33" creationId="{9DC6D6CB-444D-C488-8AF1-E2D33319FE92}"/>
          </ac:spMkLst>
        </pc:spChg>
        <pc:spChg chg="add del mod">
          <ac:chgData name="#NI YUQIN#" userId="edf0547c-0190-4036-855d-43e773c42b6a" providerId="ADAL" clId="{B55A3A16-83B7-4B31-BFEE-65DCAE32F040}" dt="2024-11-14T09:05:23.341" v="392" actId="478"/>
          <ac:spMkLst>
            <pc:docMk/>
            <pc:sldMk cId="3850690562" sldId="301"/>
            <ac:spMk id="34" creationId="{C2F38183-BB65-DF81-86CA-D298BAA54787}"/>
          </ac:spMkLst>
        </pc:spChg>
        <pc:grpChg chg="add del mod">
          <ac:chgData name="#NI YUQIN#" userId="edf0547c-0190-4036-855d-43e773c42b6a" providerId="ADAL" clId="{B55A3A16-83B7-4B31-BFEE-65DCAE32F040}" dt="2024-11-14T09:06:52.969" v="400" actId="165"/>
          <ac:grpSpMkLst>
            <pc:docMk/>
            <pc:sldMk cId="3850690562" sldId="301"/>
            <ac:grpSpMk id="37" creationId="{C9D2E115-8ADA-D218-8CCC-E51A6C835D79}"/>
          </ac:grpSpMkLst>
        </pc:grpChg>
        <pc:grpChg chg="add del mod">
          <ac:chgData name="#NI YUQIN#" userId="edf0547c-0190-4036-855d-43e773c42b6a" providerId="ADAL" clId="{B55A3A16-83B7-4B31-BFEE-65DCAE32F040}" dt="2024-11-19T05:53:53.948" v="1061" actId="478"/>
          <ac:grpSpMkLst>
            <pc:docMk/>
            <pc:sldMk cId="3850690562" sldId="301"/>
            <ac:grpSpMk id="38" creationId="{3BB2A7CB-1F16-FB2D-7D92-03A5CA139E19}"/>
          </ac:grpSpMkLst>
        </pc:grpChg>
        <pc:grpChg chg="add del mod">
          <ac:chgData name="#NI YUQIN#" userId="edf0547c-0190-4036-855d-43e773c42b6a" providerId="ADAL" clId="{B55A3A16-83B7-4B31-BFEE-65DCAE32F040}" dt="2024-11-14T09:07:37.506" v="408" actId="165"/>
          <ac:grpSpMkLst>
            <pc:docMk/>
            <pc:sldMk cId="3850690562" sldId="301"/>
            <ac:grpSpMk id="39" creationId="{1EBAC900-06F1-0CF8-2E90-3139811AEDB9}"/>
          </ac:grpSpMkLst>
        </pc:grpChg>
        <pc:grpChg chg="add del mod">
          <ac:chgData name="#NI YUQIN#" userId="edf0547c-0190-4036-855d-43e773c42b6a" providerId="ADAL" clId="{B55A3A16-83B7-4B31-BFEE-65DCAE32F040}" dt="2024-11-14T09:08:13.235" v="415" actId="165"/>
          <ac:grpSpMkLst>
            <pc:docMk/>
            <pc:sldMk cId="3850690562" sldId="301"/>
            <ac:grpSpMk id="40" creationId="{ABA15D8E-A1E7-6136-47E1-A7BD9A17EEED}"/>
          </ac:grpSpMkLst>
        </pc:grpChg>
        <pc:grpChg chg="add mod">
          <ac:chgData name="#NI YUQIN#" userId="edf0547c-0190-4036-855d-43e773c42b6a" providerId="ADAL" clId="{B55A3A16-83B7-4B31-BFEE-65DCAE32F040}" dt="2024-11-14T09:08:25.833" v="417" actId="164"/>
          <ac:grpSpMkLst>
            <pc:docMk/>
            <pc:sldMk cId="3850690562" sldId="301"/>
            <ac:grpSpMk id="41" creationId="{EC7C5A14-A21D-9D06-8BD6-2F828041CF05}"/>
          </ac:grpSpMkLst>
        </pc:grpChg>
        <pc:picChg chg="mod">
          <ac:chgData name="#NI YUQIN#" userId="edf0547c-0190-4036-855d-43e773c42b6a" providerId="ADAL" clId="{B55A3A16-83B7-4B31-BFEE-65DCAE32F040}" dt="2024-11-14T08:59:07.232" v="318" actId="1076"/>
          <ac:picMkLst>
            <pc:docMk/>
            <pc:sldMk cId="3850690562" sldId="301"/>
            <ac:picMk id="7" creationId="{784AA3C0-24FE-8D42-89C1-1A9418366B52}"/>
          </ac:picMkLst>
        </pc:picChg>
        <pc:picChg chg="mod topLvl">
          <ac:chgData name="#NI YUQIN#" userId="edf0547c-0190-4036-855d-43e773c42b6a" providerId="ADAL" clId="{B55A3A16-83B7-4B31-BFEE-65DCAE32F040}" dt="2024-11-14T09:08:37.232" v="419" actId="1076"/>
          <ac:picMkLst>
            <pc:docMk/>
            <pc:sldMk cId="3850690562" sldId="301"/>
            <ac:picMk id="8" creationId="{846920A5-C534-284D-8BEF-BB4F4A95F578}"/>
          </ac:picMkLst>
        </pc:picChg>
        <pc:picChg chg="add mod">
          <ac:chgData name="#NI YUQIN#" userId="edf0547c-0190-4036-855d-43e773c42b6a" providerId="ADAL" clId="{B55A3A16-83B7-4B31-BFEE-65DCAE32F040}" dt="2024-11-14T09:06:44.672" v="399" actId="164"/>
          <ac:picMkLst>
            <pc:docMk/>
            <pc:sldMk cId="3850690562" sldId="301"/>
            <ac:picMk id="21" creationId="{9B9C875A-3015-00EF-0546-31B058404F98}"/>
          </ac:picMkLst>
        </pc:picChg>
        <pc:picChg chg="add mod">
          <ac:chgData name="#NI YUQIN#" userId="edf0547c-0190-4036-855d-43e773c42b6a" providerId="ADAL" clId="{B55A3A16-83B7-4B31-BFEE-65DCAE32F040}" dt="2024-11-14T09:06:44.672" v="399" actId="164"/>
          <ac:picMkLst>
            <pc:docMk/>
            <pc:sldMk cId="3850690562" sldId="301"/>
            <ac:picMk id="23" creationId="{42E4B11A-CFFD-9FB9-BA1C-1FDB8F0D52DD}"/>
          </ac:picMkLst>
        </pc:picChg>
        <pc:cxnChg chg="add mod">
          <ac:chgData name="#NI YUQIN#" userId="edf0547c-0190-4036-855d-43e773c42b6a" providerId="ADAL" clId="{B55A3A16-83B7-4B31-BFEE-65DCAE32F040}" dt="2024-11-14T09:06:44.672" v="399" actId="164"/>
          <ac:cxnSpMkLst>
            <pc:docMk/>
            <pc:sldMk cId="3850690562" sldId="301"/>
            <ac:cxnSpMk id="32" creationId="{0548721B-0804-ED5B-6680-883AC55EBC27}"/>
          </ac:cxnSpMkLst>
        </pc:cxnChg>
        <pc:cxnChg chg="add del mod">
          <ac:chgData name="#NI YUQIN#" userId="edf0547c-0190-4036-855d-43e773c42b6a" providerId="ADAL" clId="{B55A3A16-83B7-4B31-BFEE-65DCAE32F040}" dt="2024-11-14T09:05:47.956" v="395" actId="478"/>
          <ac:cxnSpMkLst>
            <pc:docMk/>
            <pc:sldMk cId="3850690562" sldId="301"/>
            <ac:cxnSpMk id="36" creationId="{BC7FF12F-9854-332D-82B9-2987EA6AAC25}"/>
          </ac:cxnSpMkLst>
        </pc:cxnChg>
      </pc:sldChg>
      <pc:sldChg chg="modNotesTx">
        <pc:chgData name="#NI YUQIN#" userId="edf0547c-0190-4036-855d-43e773c42b6a" providerId="ADAL" clId="{B55A3A16-83B7-4B31-BFEE-65DCAE32F040}" dt="2024-11-22T06:58:10.475" v="2777" actId="20577"/>
        <pc:sldMkLst>
          <pc:docMk/>
          <pc:sldMk cId="424118388" sldId="303"/>
        </pc:sldMkLst>
      </pc:sldChg>
      <pc:sldChg chg="modNotesTx">
        <pc:chgData name="#NI YUQIN#" userId="edf0547c-0190-4036-855d-43e773c42b6a" providerId="ADAL" clId="{B55A3A16-83B7-4B31-BFEE-65DCAE32F040}" dt="2024-11-22T06:10:41.282" v="2129" actId="20577"/>
        <pc:sldMkLst>
          <pc:docMk/>
          <pc:sldMk cId="2710113151" sldId="305"/>
        </pc:sldMkLst>
      </pc:sldChg>
    </pc:docChg>
  </pc:docChgLst>
  <pc:docChgLst>
    <pc:chgData name="#NI YUQIN#" userId="edf0547c-0190-4036-855d-43e773c42b6a" providerId="ADAL" clId="{E67E3ED5-7AFF-4A01-82A5-2C6AC6925BCA}"/>
    <pc:docChg chg="undo custSel addSld delSld modSld">
      <pc:chgData name="#NI YUQIN#" userId="edf0547c-0190-4036-855d-43e773c42b6a" providerId="ADAL" clId="{E67E3ED5-7AFF-4A01-82A5-2C6AC6925BCA}" dt="2024-09-26T06:17:32.264" v="2436" actId="1076"/>
      <pc:docMkLst>
        <pc:docMk/>
      </pc:docMkLst>
      <pc:sldChg chg="modSp mod">
        <pc:chgData name="#NI YUQIN#" userId="edf0547c-0190-4036-855d-43e773c42b6a" providerId="ADAL" clId="{E67E3ED5-7AFF-4A01-82A5-2C6AC6925BCA}" dt="2024-09-24T09:07:26.715" v="1414" actId="1076"/>
        <pc:sldMkLst>
          <pc:docMk/>
          <pc:sldMk cId="1897986182" sldId="259"/>
        </pc:sldMkLst>
        <pc:spChg chg="mod">
          <ac:chgData name="#NI YUQIN#" userId="edf0547c-0190-4036-855d-43e773c42b6a" providerId="ADAL" clId="{E67E3ED5-7AFF-4A01-82A5-2C6AC6925BCA}" dt="2024-09-24T09:07:26.715" v="1414" actId="1076"/>
          <ac:spMkLst>
            <pc:docMk/>
            <pc:sldMk cId="1897986182" sldId="259"/>
            <ac:spMk id="2" creationId="{00000000-0000-0000-0000-000000000000}"/>
          </ac:spMkLst>
        </pc:spChg>
      </pc:sldChg>
      <pc:sldChg chg="modSp mod">
        <pc:chgData name="#NI YUQIN#" userId="edf0547c-0190-4036-855d-43e773c42b6a" providerId="ADAL" clId="{E67E3ED5-7AFF-4A01-82A5-2C6AC6925BCA}" dt="2024-09-24T07:47:29.346" v="630"/>
        <pc:sldMkLst>
          <pc:docMk/>
          <pc:sldMk cId="1186258742" sldId="274"/>
        </pc:sldMkLst>
        <pc:spChg chg="mod">
          <ac:chgData name="#NI YUQIN#" userId="edf0547c-0190-4036-855d-43e773c42b6a" providerId="ADAL" clId="{E67E3ED5-7AFF-4A01-82A5-2C6AC6925BCA}" dt="2024-09-24T07:47:29.346" v="630"/>
          <ac:spMkLst>
            <pc:docMk/>
            <pc:sldMk cId="1186258742" sldId="274"/>
            <ac:spMk id="2" creationId="{629AED83-7812-18F4-1663-6488755C3A16}"/>
          </ac:spMkLst>
        </pc:spChg>
      </pc:sldChg>
      <pc:sldChg chg="addSp delSp modSp mod modAnim modNotesTx">
        <pc:chgData name="#NI YUQIN#" userId="edf0547c-0190-4036-855d-43e773c42b6a" providerId="ADAL" clId="{E67E3ED5-7AFF-4A01-82A5-2C6AC6925BCA}" dt="2024-09-26T06:13:00.850" v="2364"/>
        <pc:sldMkLst>
          <pc:docMk/>
          <pc:sldMk cId="2249044438" sldId="285"/>
        </pc:sldMkLst>
        <pc:spChg chg="add mod">
          <ac:chgData name="#NI YUQIN#" userId="edf0547c-0190-4036-855d-43e773c42b6a" providerId="ADAL" clId="{E67E3ED5-7AFF-4A01-82A5-2C6AC6925BCA}" dt="2024-09-26T06:11:27.980" v="2350" actId="1076"/>
          <ac:spMkLst>
            <pc:docMk/>
            <pc:sldMk cId="2249044438" sldId="285"/>
            <ac:spMk id="2" creationId="{D249A2A9-5A4A-5DF8-C17A-8A085E1C5D0F}"/>
          </ac:spMkLst>
        </pc:spChg>
        <pc:spChg chg="add mod">
          <ac:chgData name="#NI YUQIN#" userId="edf0547c-0190-4036-855d-43e773c42b6a" providerId="ADAL" clId="{E67E3ED5-7AFF-4A01-82A5-2C6AC6925BCA}" dt="2024-09-26T06:12:36.892" v="2362" actId="208"/>
          <ac:spMkLst>
            <pc:docMk/>
            <pc:sldMk cId="2249044438" sldId="285"/>
            <ac:spMk id="4" creationId="{029AF372-989B-EA0D-8B64-35121FE5ADE6}"/>
          </ac:spMkLst>
        </pc:spChg>
        <pc:spChg chg="del mod">
          <ac:chgData name="#NI YUQIN#" userId="edf0547c-0190-4036-855d-43e773c42b6a" providerId="ADAL" clId="{E67E3ED5-7AFF-4A01-82A5-2C6AC6925BCA}" dt="2024-09-24T07:33:22.415" v="582" actId="21"/>
          <ac:spMkLst>
            <pc:docMk/>
            <pc:sldMk cId="2249044438" sldId="285"/>
            <ac:spMk id="6" creationId="{6C1E83BE-BC76-4748-A1A6-88CA1526A2BE}"/>
          </ac:spMkLst>
        </pc:spChg>
        <pc:spChg chg="add del mod">
          <ac:chgData name="#NI YUQIN#" userId="edf0547c-0190-4036-855d-43e773c42b6a" providerId="ADAL" clId="{E67E3ED5-7AFF-4A01-82A5-2C6AC6925BCA}" dt="2024-09-24T07:32:15.257" v="564" actId="478"/>
          <ac:spMkLst>
            <pc:docMk/>
            <pc:sldMk cId="2249044438" sldId="285"/>
            <ac:spMk id="9" creationId="{61AF947E-8D35-BA57-A16E-EDD9FAFDFA6F}"/>
          </ac:spMkLst>
        </pc:spChg>
        <pc:spChg chg="add del mod">
          <ac:chgData name="#NI YUQIN#" userId="edf0547c-0190-4036-855d-43e773c42b6a" providerId="ADAL" clId="{E67E3ED5-7AFF-4A01-82A5-2C6AC6925BCA}" dt="2024-09-24T07:32:16.300" v="565" actId="478"/>
          <ac:spMkLst>
            <pc:docMk/>
            <pc:sldMk cId="2249044438" sldId="285"/>
            <ac:spMk id="10" creationId="{DE1896CF-5F4D-918D-393E-D3DEFEE56607}"/>
          </ac:spMkLst>
        </pc:spChg>
        <pc:spChg chg="add del mod">
          <ac:chgData name="#NI YUQIN#" userId="edf0547c-0190-4036-855d-43e773c42b6a" providerId="ADAL" clId="{E67E3ED5-7AFF-4A01-82A5-2C6AC6925BCA}" dt="2024-09-24T07:32:13.624" v="563" actId="478"/>
          <ac:spMkLst>
            <pc:docMk/>
            <pc:sldMk cId="2249044438" sldId="285"/>
            <ac:spMk id="11" creationId="{DDA4DE32-1242-CBA6-CD85-BA377364E8CE}"/>
          </ac:spMkLst>
        </pc:spChg>
        <pc:spChg chg="add mod">
          <ac:chgData name="#NI YUQIN#" userId="edf0547c-0190-4036-855d-43e773c42b6a" providerId="ADAL" clId="{E67E3ED5-7AFF-4A01-82A5-2C6AC6925BCA}" dt="2024-09-24T07:32:32.352" v="572" actId="1076"/>
          <ac:spMkLst>
            <pc:docMk/>
            <pc:sldMk cId="2249044438" sldId="285"/>
            <ac:spMk id="14" creationId="{5C466BC8-50E5-9914-7DB4-575B46B468C5}"/>
          </ac:spMkLst>
        </pc:spChg>
        <pc:spChg chg="add mod">
          <ac:chgData name="#NI YUQIN#" userId="edf0547c-0190-4036-855d-43e773c42b6a" providerId="ADAL" clId="{E67E3ED5-7AFF-4A01-82A5-2C6AC6925BCA}" dt="2024-09-24T07:24:32.631" v="517" actId="164"/>
          <ac:spMkLst>
            <pc:docMk/>
            <pc:sldMk cId="2249044438" sldId="285"/>
            <ac:spMk id="15" creationId="{D530F3F6-17AE-4868-BA1D-B1CEDA337F08}"/>
          </ac:spMkLst>
        </pc:spChg>
        <pc:spChg chg="add del mod">
          <ac:chgData name="#NI YUQIN#" userId="edf0547c-0190-4036-855d-43e773c42b6a" providerId="ADAL" clId="{E67E3ED5-7AFF-4A01-82A5-2C6AC6925BCA}" dt="2024-09-24T06:16:14.803" v="188" actId="478"/>
          <ac:spMkLst>
            <pc:docMk/>
            <pc:sldMk cId="2249044438" sldId="285"/>
            <ac:spMk id="21" creationId="{726354DF-17A1-7F43-E549-487FD5E543AC}"/>
          </ac:spMkLst>
        </pc:spChg>
        <pc:spChg chg="add mod">
          <ac:chgData name="#NI YUQIN#" userId="edf0547c-0190-4036-855d-43e773c42b6a" providerId="ADAL" clId="{E67E3ED5-7AFF-4A01-82A5-2C6AC6925BCA}" dt="2024-09-24T07:07:46.980" v="439" actId="20577"/>
          <ac:spMkLst>
            <pc:docMk/>
            <pc:sldMk cId="2249044438" sldId="285"/>
            <ac:spMk id="23" creationId="{2719EB9A-96FF-588A-460D-A802B31B06F9}"/>
          </ac:spMkLst>
        </pc:spChg>
        <pc:spChg chg="add del">
          <ac:chgData name="#NI YUQIN#" userId="edf0547c-0190-4036-855d-43e773c42b6a" providerId="ADAL" clId="{E67E3ED5-7AFF-4A01-82A5-2C6AC6925BCA}" dt="2024-09-24T06:24:39.894" v="295" actId="478"/>
          <ac:spMkLst>
            <pc:docMk/>
            <pc:sldMk cId="2249044438" sldId="285"/>
            <ac:spMk id="25" creationId="{EED5497C-29A7-A23A-5BB7-4491EA0D22BB}"/>
          </ac:spMkLst>
        </pc:spChg>
        <pc:spChg chg="add mod">
          <ac:chgData name="#NI YUQIN#" userId="edf0547c-0190-4036-855d-43e773c42b6a" providerId="ADAL" clId="{E67E3ED5-7AFF-4A01-82A5-2C6AC6925BCA}" dt="2024-09-26T06:11:55.077" v="2358" actId="1076"/>
          <ac:spMkLst>
            <pc:docMk/>
            <pc:sldMk cId="2249044438" sldId="285"/>
            <ac:spMk id="26" creationId="{A1E8717C-B83E-82B3-D404-3536EA7AEE67}"/>
          </ac:spMkLst>
        </pc:spChg>
        <pc:spChg chg="add del mod">
          <ac:chgData name="#NI YUQIN#" userId="edf0547c-0190-4036-855d-43e773c42b6a" providerId="ADAL" clId="{E67E3ED5-7AFF-4A01-82A5-2C6AC6925BCA}" dt="2024-09-24T07:27:51.195" v="553" actId="478"/>
          <ac:spMkLst>
            <pc:docMk/>
            <pc:sldMk cId="2249044438" sldId="285"/>
            <ac:spMk id="29" creationId="{AB0DD120-4ADB-8DF9-9A87-34EC218EB7D7}"/>
          </ac:spMkLst>
        </pc:spChg>
        <pc:spChg chg="add del mod">
          <ac:chgData name="#NI YUQIN#" userId="edf0547c-0190-4036-855d-43e773c42b6a" providerId="ADAL" clId="{E67E3ED5-7AFF-4A01-82A5-2C6AC6925BCA}" dt="2024-09-24T07:00:47.685" v="374" actId="478"/>
          <ac:spMkLst>
            <pc:docMk/>
            <pc:sldMk cId="2249044438" sldId="285"/>
            <ac:spMk id="2048" creationId="{C96D865E-59E7-CE5F-F366-A990FE6BB3B6}"/>
          </ac:spMkLst>
        </pc:spChg>
        <pc:spChg chg="add del mod">
          <ac:chgData name="#NI YUQIN#" userId="edf0547c-0190-4036-855d-43e773c42b6a" providerId="ADAL" clId="{E67E3ED5-7AFF-4A01-82A5-2C6AC6925BCA}" dt="2024-09-24T07:20:55.657" v="458" actId="478"/>
          <ac:spMkLst>
            <pc:docMk/>
            <pc:sldMk cId="2249044438" sldId="285"/>
            <ac:spMk id="2058" creationId="{D5DCA1A0-4CBD-6E8F-2136-05784C553E58}"/>
          </ac:spMkLst>
        </pc:spChg>
        <pc:spChg chg="add mod">
          <ac:chgData name="#NI YUQIN#" userId="edf0547c-0190-4036-855d-43e773c42b6a" providerId="ADAL" clId="{E67E3ED5-7AFF-4A01-82A5-2C6AC6925BCA}" dt="2024-09-24T07:20:51.157" v="457" actId="1582"/>
          <ac:spMkLst>
            <pc:docMk/>
            <pc:sldMk cId="2249044438" sldId="285"/>
            <ac:spMk id="2059" creationId="{664B57E0-CAE0-B170-58C8-33FBC043FF7D}"/>
          </ac:spMkLst>
        </pc:spChg>
        <pc:spChg chg="add mod">
          <ac:chgData name="#NI YUQIN#" userId="edf0547c-0190-4036-855d-43e773c42b6a" providerId="ADAL" clId="{E67E3ED5-7AFF-4A01-82A5-2C6AC6925BCA}" dt="2024-09-26T06:10:44.783" v="2290" actId="1076"/>
          <ac:spMkLst>
            <pc:docMk/>
            <pc:sldMk cId="2249044438" sldId="285"/>
            <ac:spMk id="2062" creationId="{01620505-FC1B-6FB0-A165-E72BB1ABFC24}"/>
          </ac:spMkLst>
        </pc:spChg>
        <pc:spChg chg="add del">
          <ac:chgData name="#NI YUQIN#" userId="edf0547c-0190-4036-855d-43e773c42b6a" providerId="ADAL" clId="{E67E3ED5-7AFF-4A01-82A5-2C6AC6925BCA}" dt="2024-09-24T07:22:50.177" v="472" actId="478"/>
          <ac:spMkLst>
            <pc:docMk/>
            <pc:sldMk cId="2249044438" sldId="285"/>
            <ac:spMk id="2063" creationId="{65AC6474-76EF-252B-7298-092C48739DF0}"/>
          </ac:spMkLst>
        </pc:spChg>
        <pc:spChg chg="add mod">
          <ac:chgData name="#NI YUQIN#" userId="edf0547c-0190-4036-855d-43e773c42b6a" providerId="ADAL" clId="{E67E3ED5-7AFF-4A01-82A5-2C6AC6925BCA}" dt="2024-09-26T06:12:54.056" v="2363" actId="1076"/>
          <ac:spMkLst>
            <pc:docMk/>
            <pc:sldMk cId="2249044438" sldId="285"/>
            <ac:spMk id="2064" creationId="{B32932AF-EF97-23A8-425B-EF1C1BB09817}"/>
          </ac:spMkLst>
        </pc:spChg>
        <pc:spChg chg="add mod">
          <ac:chgData name="#NI YUQIN#" userId="edf0547c-0190-4036-855d-43e773c42b6a" providerId="ADAL" clId="{E67E3ED5-7AFF-4A01-82A5-2C6AC6925BCA}" dt="2024-09-26T06:11:55.077" v="2358" actId="1076"/>
          <ac:spMkLst>
            <pc:docMk/>
            <pc:sldMk cId="2249044438" sldId="285"/>
            <ac:spMk id="2067" creationId="{F0800FFB-EED7-0D27-2300-E7812FE878C3}"/>
          </ac:spMkLst>
        </pc:spChg>
        <pc:spChg chg="add mod">
          <ac:chgData name="#NI YUQIN#" userId="edf0547c-0190-4036-855d-43e773c42b6a" providerId="ADAL" clId="{E67E3ED5-7AFF-4A01-82A5-2C6AC6925BCA}" dt="2024-09-26T06:11:55.077" v="2358" actId="1076"/>
          <ac:spMkLst>
            <pc:docMk/>
            <pc:sldMk cId="2249044438" sldId="285"/>
            <ac:spMk id="2068" creationId="{1176FC71-131A-49F0-6C80-E34A4178D966}"/>
          </ac:spMkLst>
        </pc:spChg>
        <pc:spChg chg="add mod">
          <ac:chgData name="#NI YUQIN#" userId="edf0547c-0190-4036-855d-43e773c42b6a" providerId="ADAL" clId="{E67E3ED5-7AFF-4A01-82A5-2C6AC6925BCA}" dt="2024-09-26T06:11:55.077" v="2358" actId="1076"/>
          <ac:spMkLst>
            <pc:docMk/>
            <pc:sldMk cId="2249044438" sldId="285"/>
            <ac:spMk id="2069" creationId="{55CE1125-BDD8-2DF4-7BD8-7678C05A420A}"/>
          </ac:spMkLst>
        </pc:spChg>
        <pc:spChg chg="add del mod">
          <ac:chgData name="#NI YUQIN#" userId="edf0547c-0190-4036-855d-43e773c42b6a" providerId="ADAL" clId="{E67E3ED5-7AFF-4A01-82A5-2C6AC6925BCA}" dt="2024-09-24T07:35:02.970" v="587" actId="478"/>
          <ac:spMkLst>
            <pc:docMk/>
            <pc:sldMk cId="2249044438" sldId="285"/>
            <ac:spMk id="2072" creationId="{61E7F73A-352D-7635-C39F-B3D41577B05F}"/>
          </ac:spMkLst>
        </pc:spChg>
        <pc:grpChg chg="add mod">
          <ac:chgData name="#NI YUQIN#" userId="edf0547c-0190-4036-855d-43e773c42b6a" providerId="ADAL" clId="{E67E3ED5-7AFF-4A01-82A5-2C6AC6925BCA}" dt="2024-09-26T06:11:55.077" v="2358" actId="1076"/>
          <ac:grpSpMkLst>
            <pc:docMk/>
            <pc:sldMk cId="2249044438" sldId="285"/>
            <ac:grpSpMk id="3" creationId="{9EAEDD40-934C-C6CF-901B-B0B7F6E142DF}"/>
          </ac:grpSpMkLst>
        </pc:grpChg>
        <pc:grpChg chg="add del mod">
          <ac:chgData name="#NI YUQIN#" userId="edf0547c-0190-4036-855d-43e773c42b6a" providerId="ADAL" clId="{E67E3ED5-7AFF-4A01-82A5-2C6AC6925BCA}" dt="2024-09-24T07:32:16.300" v="565" actId="478"/>
          <ac:grpSpMkLst>
            <pc:docMk/>
            <pc:sldMk cId="2249044438" sldId="285"/>
            <ac:grpSpMk id="13" creationId="{8E00FD4E-DF24-3839-3C66-9BC5F60496C3}"/>
          </ac:grpSpMkLst>
        </pc:grpChg>
        <pc:grpChg chg="add mod">
          <ac:chgData name="#NI YUQIN#" userId="edf0547c-0190-4036-855d-43e773c42b6a" providerId="ADAL" clId="{E67E3ED5-7AFF-4A01-82A5-2C6AC6925BCA}" dt="2024-09-24T07:32:27.326" v="569" actId="1076"/>
          <ac:grpSpMkLst>
            <pc:docMk/>
            <pc:sldMk cId="2249044438" sldId="285"/>
            <ac:grpSpMk id="2065" creationId="{2DE8766C-82F9-F39A-7122-50CDD2AB6C49}"/>
          </ac:grpSpMkLst>
        </pc:grpChg>
        <pc:graphicFrameChg chg="add mod modGraphic">
          <ac:chgData name="#NI YUQIN#" userId="edf0547c-0190-4036-855d-43e773c42b6a" providerId="ADAL" clId="{E67E3ED5-7AFF-4A01-82A5-2C6AC6925BCA}" dt="2024-09-26T06:11:23.891" v="2349" actId="1076"/>
          <ac:graphicFrameMkLst>
            <pc:docMk/>
            <pc:sldMk cId="2249044438" sldId="285"/>
            <ac:graphicFrameMk id="12" creationId="{E5DA921D-8D81-8A99-053D-EEC3B24D6395}"/>
          </ac:graphicFrameMkLst>
        </pc:graphicFrameChg>
        <pc:picChg chg="add del mod">
          <ac:chgData name="#NI YUQIN#" userId="edf0547c-0190-4036-855d-43e773c42b6a" providerId="ADAL" clId="{E67E3ED5-7AFF-4A01-82A5-2C6AC6925BCA}" dt="2024-09-24T06:02:30.963" v="72" actId="478"/>
          <ac:picMkLst>
            <pc:docMk/>
            <pc:sldMk cId="2249044438" sldId="285"/>
            <ac:picMk id="3" creationId="{36BCA2ED-0446-AA1B-AD6F-DA56894D2804}"/>
          </ac:picMkLst>
        </pc:picChg>
        <pc:picChg chg="add del mod">
          <ac:chgData name="#NI YUQIN#" userId="edf0547c-0190-4036-855d-43e773c42b6a" providerId="ADAL" clId="{E67E3ED5-7AFF-4A01-82A5-2C6AC6925BCA}" dt="2024-09-24T06:02:30.963" v="72" actId="478"/>
          <ac:picMkLst>
            <pc:docMk/>
            <pc:sldMk cId="2249044438" sldId="285"/>
            <ac:picMk id="5" creationId="{979A009E-8A8B-3062-EE09-C0BA0D5CBB56}"/>
          </ac:picMkLst>
        </pc:picChg>
        <pc:picChg chg="add mod">
          <ac:chgData name="#NI YUQIN#" userId="edf0547c-0190-4036-855d-43e773c42b6a" providerId="ADAL" clId="{E67E3ED5-7AFF-4A01-82A5-2C6AC6925BCA}" dt="2024-09-24T06:09:12.875" v="123" actId="164"/>
          <ac:picMkLst>
            <pc:docMk/>
            <pc:sldMk cId="2249044438" sldId="285"/>
            <ac:picMk id="8" creationId="{225086F1-7879-8FF4-0785-0C1B8BAA5B3D}"/>
          </ac:picMkLst>
        </pc:picChg>
        <pc:picChg chg="add mod">
          <ac:chgData name="#NI YUQIN#" userId="edf0547c-0190-4036-855d-43e773c42b6a" providerId="ADAL" clId="{E67E3ED5-7AFF-4A01-82A5-2C6AC6925BCA}" dt="2024-09-26T06:10:41.849" v="2289" actId="1035"/>
          <ac:picMkLst>
            <pc:docMk/>
            <pc:sldMk cId="2249044438" sldId="285"/>
            <ac:picMk id="27" creationId="{81862F98-17E2-0F66-66E0-82F15B2E72CA}"/>
          </ac:picMkLst>
        </pc:picChg>
        <pc:picChg chg="add del mod">
          <ac:chgData name="#NI YUQIN#" userId="edf0547c-0190-4036-855d-43e773c42b6a" providerId="ADAL" clId="{E67E3ED5-7AFF-4A01-82A5-2C6AC6925BCA}" dt="2024-09-24T06:54:07.246" v="363" actId="478"/>
          <ac:picMkLst>
            <pc:docMk/>
            <pc:sldMk cId="2249044438" sldId="285"/>
            <ac:picMk id="28" creationId="{0ABD4F8C-AD6E-E78A-4C04-358539FFABB5}"/>
          </ac:picMkLst>
        </pc:picChg>
        <pc:picChg chg="add mod ord modCrop">
          <ac:chgData name="#NI YUQIN#" userId="edf0547c-0190-4036-855d-43e773c42b6a" providerId="ADAL" clId="{E67E3ED5-7AFF-4A01-82A5-2C6AC6925BCA}" dt="2024-09-26T06:11:55.077" v="2358" actId="1076"/>
          <ac:picMkLst>
            <pc:docMk/>
            <pc:sldMk cId="2249044438" sldId="285"/>
            <ac:picMk id="31" creationId="{451EBADB-49E1-5101-A50B-A436985BD46E}"/>
          </ac:picMkLst>
        </pc:picChg>
        <pc:picChg chg="add del mod">
          <ac:chgData name="#NI YUQIN#" userId="edf0547c-0190-4036-855d-43e773c42b6a" providerId="ADAL" clId="{E67E3ED5-7AFF-4A01-82A5-2C6AC6925BCA}" dt="2024-09-24T05:59:38.166" v="40" actId="478"/>
          <ac:picMkLst>
            <pc:docMk/>
            <pc:sldMk cId="2249044438" sldId="285"/>
            <ac:picMk id="2050" creationId="{DF71AA4E-1E60-277D-A6E6-869699FBEBEE}"/>
          </ac:picMkLst>
        </pc:picChg>
        <pc:picChg chg="add del mod">
          <ac:chgData name="#NI YUQIN#" userId="edf0547c-0190-4036-855d-43e773c42b6a" providerId="ADAL" clId="{E67E3ED5-7AFF-4A01-82A5-2C6AC6925BCA}" dt="2024-09-24T07:23:55.966" v="515" actId="478"/>
          <ac:picMkLst>
            <pc:docMk/>
            <pc:sldMk cId="2249044438" sldId="285"/>
            <ac:picMk id="2052" creationId="{CBEDAACA-0BD9-5DCE-323E-AA2CDDBC9926}"/>
          </ac:picMkLst>
        </pc:picChg>
        <pc:picChg chg="add del mod">
          <ac:chgData name="#NI YUQIN#" userId="edf0547c-0190-4036-855d-43e773c42b6a" providerId="ADAL" clId="{E67E3ED5-7AFF-4A01-82A5-2C6AC6925BCA}" dt="2024-09-24T06:02:28.283" v="71" actId="478"/>
          <ac:picMkLst>
            <pc:docMk/>
            <pc:sldMk cId="2249044438" sldId="285"/>
            <ac:picMk id="2054" creationId="{988B2D7F-21FB-E51D-72BB-3B33D7B2A473}"/>
          </ac:picMkLst>
        </pc:picChg>
        <pc:picChg chg="add del mod">
          <ac:chgData name="#NI YUQIN#" userId="edf0547c-0190-4036-855d-43e773c42b6a" providerId="ADAL" clId="{E67E3ED5-7AFF-4A01-82A5-2C6AC6925BCA}" dt="2024-09-24T06:46:54.710" v="319" actId="478"/>
          <ac:picMkLst>
            <pc:docMk/>
            <pc:sldMk cId="2249044438" sldId="285"/>
            <ac:picMk id="2056" creationId="{24B1EB1D-FFCE-DD2A-E0BB-775525A24A35}"/>
          </ac:picMkLst>
        </pc:picChg>
        <pc:picChg chg="add del">
          <ac:chgData name="#NI YUQIN#" userId="edf0547c-0190-4036-855d-43e773c42b6a" providerId="ADAL" clId="{E67E3ED5-7AFF-4A01-82A5-2C6AC6925BCA}" dt="2024-09-24T06:48:53.265" v="336" actId="478"/>
          <ac:picMkLst>
            <pc:docMk/>
            <pc:sldMk cId="2249044438" sldId="285"/>
            <ac:picMk id="2060" creationId="{6962364F-D960-8E0E-BFC5-0802AB9D12D5}"/>
          </ac:picMkLst>
        </pc:picChg>
        <pc:cxnChg chg="add mod">
          <ac:chgData name="#NI YUQIN#" userId="edf0547c-0190-4036-855d-43e773c42b6a" providerId="ADAL" clId="{E67E3ED5-7AFF-4A01-82A5-2C6AC6925BCA}" dt="2024-09-24T07:32:35.228" v="573" actId="1076"/>
          <ac:cxnSpMkLst>
            <pc:docMk/>
            <pc:sldMk cId="2249044438" sldId="285"/>
            <ac:cxnSpMk id="17" creationId="{D99CED6E-0843-BB25-B824-56745A29F5A8}"/>
          </ac:cxnSpMkLst>
        </pc:cxnChg>
        <pc:cxnChg chg="add del mod">
          <ac:chgData name="#NI YUQIN#" userId="edf0547c-0190-4036-855d-43e773c42b6a" providerId="ADAL" clId="{E67E3ED5-7AFF-4A01-82A5-2C6AC6925BCA}" dt="2024-09-24T07:01:23.107" v="387" actId="478"/>
          <ac:cxnSpMkLst>
            <pc:docMk/>
            <pc:sldMk cId="2249044438" sldId="285"/>
            <ac:cxnSpMk id="2051" creationId="{2E385D1F-C725-5388-B7A0-8EAA492F003D}"/>
          </ac:cxnSpMkLst>
        </pc:cxnChg>
        <pc:cxnChg chg="add del mod">
          <ac:chgData name="#NI YUQIN#" userId="edf0547c-0190-4036-855d-43e773c42b6a" providerId="ADAL" clId="{E67E3ED5-7AFF-4A01-82A5-2C6AC6925BCA}" dt="2024-09-24T07:01:22.722" v="386" actId="478"/>
          <ac:cxnSpMkLst>
            <pc:docMk/>
            <pc:sldMk cId="2249044438" sldId="285"/>
            <ac:cxnSpMk id="2053" creationId="{9F459742-7D36-158B-9082-81E1B300D571}"/>
          </ac:cxnSpMkLst>
        </pc:cxnChg>
        <pc:cxnChg chg="add del mod">
          <ac:chgData name="#NI YUQIN#" userId="edf0547c-0190-4036-855d-43e773c42b6a" providerId="ADAL" clId="{E67E3ED5-7AFF-4A01-82A5-2C6AC6925BCA}" dt="2024-09-24T07:01:21.699" v="385" actId="478"/>
          <ac:cxnSpMkLst>
            <pc:docMk/>
            <pc:sldMk cId="2249044438" sldId="285"/>
            <ac:cxnSpMk id="2057" creationId="{B27D61B3-BF6D-8BF9-ECE5-F97FD2F16522}"/>
          </ac:cxnSpMkLst>
        </pc:cxnChg>
      </pc:sldChg>
      <pc:sldChg chg="addSp delSp modSp mod modNotesTx">
        <pc:chgData name="#NI YUQIN#" userId="edf0547c-0190-4036-855d-43e773c42b6a" providerId="ADAL" clId="{E67E3ED5-7AFF-4A01-82A5-2C6AC6925BCA}" dt="2024-09-26T06:17:22.959" v="2435" actId="20577"/>
        <pc:sldMkLst>
          <pc:docMk/>
          <pc:sldMk cId="2550312231" sldId="286"/>
        </pc:sldMkLst>
        <pc:spChg chg="add mod">
          <ac:chgData name="#NI YUQIN#" userId="edf0547c-0190-4036-855d-43e773c42b6a" providerId="ADAL" clId="{E67E3ED5-7AFF-4A01-82A5-2C6AC6925BCA}" dt="2024-09-26T06:15:09.652" v="2418" actId="14100"/>
          <ac:spMkLst>
            <pc:docMk/>
            <pc:sldMk cId="2550312231" sldId="286"/>
            <ac:spMk id="2" creationId="{EF3AE53F-7767-90B8-B2DA-713E893518FF}"/>
          </ac:spMkLst>
        </pc:spChg>
        <pc:spChg chg="add">
          <ac:chgData name="#NI YUQIN#" userId="edf0547c-0190-4036-855d-43e773c42b6a" providerId="ADAL" clId="{E67E3ED5-7AFF-4A01-82A5-2C6AC6925BCA}" dt="2024-09-24T08:35:04.124" v="847"/>
          <ac:spMkLst>
            <pc:docMk/>
            <pc:sldMk cId="2550312231" sldId="286"/>
            <ac:spMk id="3" creationId="{0F700AA1-78A9-98C2-ADE1-AA14894EEBAC}"/>
          </ac:spMkLst>
        </pc:spChg>
        <pc:spChg chg="mod">
          <ac:chgData name="#NI YUQIN#" userId="edf0547c-0190-4036-855d-43e773c42b6a" providerId="ADAL" clId="{E67E3ED5-7AFF-4A01-82A5-2C6AC6925BCA}" dt="2024-09-24T09:02:31.607" v="1299" actId="1076"/>
          <ac:spMkLst>
            <pc:docMk/>
            <pc:sldMk cId="2550312231" sldId="286"/>
            <ac:spMk id="4" creationId="{61BB939B-7BCE-2C49-35EC-D6E4A8808C87}"/>
          </ac:spMkLst>
        </pc:spChg>
        <pc:spChg chg="del mod">
          <ac:chgData name="#NI YUQIN#" userId="edf0547c-0190-4036-855d-43e773c42b6a" providerId="ADAL" clId="{E67E3ED5-7AFF-4A01-82A5-2C6AC6925BCA}" dt="2024-09-24T08:33:56.042" v="843" actId="478"/>
          <ac:spMkLst>
            <pc:docMk/>
            <pc:sldMk cId="2550312231" sldId="286"/>
            <ac:spMk id="5" creationId="{345ED9C7-1780-4349-A498-61FD3C904A27}"/>
          </ac:spMkLst>
        </pc:spChg>
        <pc:spChg chg="mod">
          <ac:chgData name="#NI YUQIN#" userId="edf0547c-0190-4036-855d-43e773c42b6a" providerId="ADAL" clId="{E67E3ED5-7AFF-4A01-82A5-2C6AC6925BCA}" dt="2024-09-24T09:04:55.020" v="1331" actId="1076"/>
          <ac:spMkLst>
            <pc:docMk/>
            <pc:sldMk cId="2550312231" sldId="286"/>
            <ac:spMk id="6" creationId="{6C1E83BE-BC76-4748-A1A6-88CA1526A2BE}"/>
          </ac:spMkLst>
        </pc:spChg>
        <pc:spChg chg="add mod">
          <ac:chgData name="#NI YUQIN#" userId="edf0547c-0190-4036-855d-43e773c42b6a" providerId="ADAL" clId="{E67E3ED5-7AFF-4A01-82A5-2C6AC6925BCA}" dt="2024-09-24T09:01:03.742" v="1278" actId="164"/>
          <ac:spMkLst>
            <pc:docMk/>
            <pc:sldMk cId="2550312231" sldId="286"/>
            <ac:spMk id="11" creationId="{BD2436DA-DDDC-81CD-3234-47D7FF5F57E7}"/>
          </ac:spMkLst>
        </pc:spChg>
        <pc:spChg chg="add mod">
          <ac:chgData name="#NI YUQIN#" userId="edf0547c-0190-4036-855d-43e773c42b6a" providerId="ADAL" clId="{E67E3ED5-7AFF-4A01-82A5-2C6AC6925BCA}" dt="2024-09-24T09:01:03.742" v="1278" actId="164"/>
          <ac:spMkLst>
            <pc:docMk/>
            <pc:sldMk cId="2550312231" sldId="286"/>
            <ac:spMk id="12" creationId="{63DCA18B-11C7-423F-E1A2-8FD4F2DF9670}"/>
          </ac:spMkLst>
        </pc:spChg>
        <pc:spChg chg="add mod">
          <ac:chgData name="#NI YUQIN#" userId="edf0547c-0190-4036-855d-43e773c42b6a" providerId="ADAL" clId="{E67E3ED5-7AFF-4A01-82A5-2C6AC6925BCA}" dt="2024-09-24T09:01:03.742" v="1278" actId="164"/>
          <ac:spMkLst>
            <pc:docMk/>
            <pc:sldMk cId="2550312231" sldId="286"/>
            <ac:spMk id="13" creationId="{2831E0AF-0DF1-D993-8ED4-A6E0ED5AB6D5}"/>
          </ac:spMkLst>
        </pc:spChg>
        <pc:spChg chg="add mod">
          <ac:chgData name="#NI YUQIN#" userId="edf0547c-0190-4036-855d-43e773c42b6a" providerId="ADAL" clId="{E67E3ED5-7AFF-4A01-82A5-2C6AC6925BCA}" dt="2024-09-26T06:15:34.782" v="2430" actId="1035"/>
          <ac:spMkLst>
            <pc:docMk/>
            <pc:sldMk cId="2550312231" sldId="286"/>
            <ac:spMk id="17" creationId="{C8CC614C-3F7A-030B-68A2-18BD4F139BB9}"/>
          </ac:spMkLst>
        </pc:spChg>
        <pc:spChg chg="add mod">
          <ac:chgData name="#NI YUQIN#" userId="edf0547c-0190-4036-855d-43e773c42b6a" providerId="ADAL" clId="{E67E3ED5-7AFF-4A01-82A5-2C6AC6925BCA}" dt="2024-09-24T09:01:03.742" v="1278" actId="164"/>
          <ac:spMkLst>
            <pc:docMk/>
            <pc:sldMk cId="2550312231" sldId="286"/>
            <ac:spMk id="18" creationId="{77EB3BDD-537C-0D4B-06C4-8FD90DB888CE}"/>
          </ac:spMkLst>
        </pc:spChg>
        <pc:spChg chg="add del mod">
          <ac:chgData name="#NI YUQIN#" userId="edf0547c-0190-4036-855d-43e773c42b6a" providerId="ADAL" clId="{E67E3ED5-7AFF-4A01-82A5-2C6AC6925BCA}" dt="2024-09-24T09:00:20.178" v="1263" actId="478"/>
          <ac:spMkLst>
            <pc:docMk/>
            <pc:sldMk cId="2550312231" sldId="286"/>
            <ac:spMk id="19" creationId="{BBC60C25-4F86-5613-3CEA-D81CB8FDB11D}"/>
          </ac:spMkLst>
        </pc:spChg>
        <pc:spChg chg="add mod">
          <ac:chgData name="#NI YUQIN#" userId="edf0547c-0190-4036-855d-43e773c42b6a" providerId="ADAL" clId="{E67E3ED5-7AFF-4A01-82A5-2C6AC6925BCA}" dt="2024-09-24T09:04:48.391" v="1329" actId="1076"/>
          <ac:spMkLst>
            <pc:docMk/>
            <pc:sldMk cId="2550312231" sldId="286"/>
            <ac:spMk id="23" creationId="{864AD603-AABD-41D8-EBA1-198A49924A37}"/>
          </ac:spMkLst>
        </pc:spChg>
        <pc:spChg chg="add mod">
          <ac:chgData name="#NI YUQIN#" userId="edf0547c-0190-4036-855d-43e773c42b6a" providerId="ADAL" clId="{E67E3ED5-7AFF-4A01-82A5-2C6AC6925BCA}" dt="2024-09-24T09:04:48.391" v="1329" actId="1076"/>
          <ac:spMkLst>
            <pc:docMk/>
            <pc:sldMk cId="2550312231" sldId="286"/>
            <ac:spMk id="25" creationId="{A455FC87-1DCE-6D4A-906C-A9471BAFFDCF}"/>
          </ac:spMkLst>
        </pc:spChg>
        <pc:spChg chg="add mod">
          <ac:chgData name="#NI YUQIN#" userId="edf0547c-0190-4036-855d-43e773c42b6a" providerId="ADAL" clId="{E67E3ED5-7AFF-4A01-82A5-2C6AC6925BCA}" dt="2024-09-24T09:04:48.391" v="1329" actId="1076"/>
          <ac:spMkLst>
            <pc:docMk/>
            <pc:sldMk cId="2550312231" sldId="286"/>
            <ac:spMk id="28" creationId="{EC4C2D38-73BD-49D6-DA95-254A837A33E3}"/>
          </ac:spMkLst>
        </pc:spChg>
        <pc:spChg chg="add mod">
          <ac:chgData name="#NI YUQIN#" userId="edf0547c-0190-4036-855d-43e773c42b6a" providerId="ADAL" clId="{E67E3ED5-7AFF-4A01-82A5-2C6AC6925BCA}" dt="2024-09-24T09:04:48.391" v="1329" actId="1076"/>
          <ac:spMkLst>
            <pc:docMk/>
            <pc:sldMk cId="2550312231" sldId="286"/>
            <ac:spMk id="29" creationId="{39B3053E-C221-D197-EBD2-CDFBB637E611}"/>
          </ac:spMkLst>
        </pc:spChg>
        <pc:grpChg chg="add mod">
          <ac:chgData name="#NI YUQIN#" userId="edf0547c-0190-4036-855d-43e773c42b6a" providerId="ADAL" clId="{E67E3ED5-7AFF-4A01-82A5-2C6AC6925BCA}" dt="2024-09-24T09:04:48.391" v="1329" actId="1076"/>
          <ac:grpSpMkLst>
            <pc:docMk/>
            <pc:sldMk cId="2550312231" sldId="286"/>
            <ac:grpSpMk id="22" creationId="{3D41C64B-97C7-6E11-9CE9-F828397C6D32}"/>
          </ac:grpSpMkLst>
        </pc:grpChg>
        <pc:grpChg chg="add mod">
          <ac:chgData name="#NI YUQIN#" userId="edf0547c-0190-4036-855d-43e773c42b6a" providerId="ADAL" clId="{E67E3ED5-7AFF-4A01-82A5-2C6AC6925BCA}" dt="2024-09-24T09:04:48.391" v="1329" actId="1076"/>
          <ac:grpSpMkLst>
            <pc:docMk/>
            <pc:sldMk cId="2550312231" sldId="286"/>
            <ac:grpSpMk id="24" creationId="{99CE3078-8764-D54A-8F1E-9603EAEBB6AD}"/>
          </ac:grpSpMkLst>
        </pc:grpChg>
        <pc:picChg chg="add del mod">
          <ac:chgData name="#NI YUQIN#" userId="edf0547c-0190-4036-855d-43e773c42b6a" providerId="ADAL" clId="{E67E3ED5-7AFF-4A01-82A5-2C6AC6925BCA}" dt="2024-09-24T08:13:18.044" v="840" actId="478"/>
          <ac:picMkLst>
            <pc:docMk/>
            <pc:sldMk cId="2550312231" sldId="286"/>
            <ac:picMk id="2" creationId="{BCA4AB66-3A64-C004-8762-6167C006682B}"/>
          </ac:picMkLst>
        </pc:picChg>
        <pc:picChg chg="add del mod">
          <ac:chgData name="#NI YUQIN#" userId="edf0547c-0190-4036-855d-43e773c42b6a" providerId="ADAL" clId="{E67E3ED5-7AFF-4A01-82A5-2C6AC6925BCA}" dt="2024-09-24T08:52:04.681" v="1156" actId="478"/>
          <ac:picMkLst>
            <pc:docMk/>
            <pc:sldMk cId="2550312231" sldId="286"/>
            <ac:picMk id="8" creationId="{5BFBAA85-BCFA-59E2-01AC-DA96EE0D82DD}"/>
          </ac:picMkLst>
        </pc:picChg>
        <pc:picChg chg="add mod">
          <ac:chgData name="#NI YUQIN#" userId="edf0547c-0190-4036-855d-43e773c42b6a" providerId="ADAL" clId="{E67E3ED5-7AFF-4A01-82A5-2C6AC6925BCA}" dt="2024-09-24T09:02:45.829" v="1301" actId="164"/>
          <ac:picMkLst>
            <pc:docMk/>
            <pc:sldMk cId="2550312231" sldId="286"/>
            <ac:picMk id="10" creationId="{BA3EC471-5A4F-6AA3-3F48-B070C49A2811}"/>
          </ac:picMkLst>
        </pc:picChg>
        <pc:picChg chg="add mod">
          <ac:chgData name="#NI YUQIN#" userId="edf0547c-0190-4036-855d-43e773c42b6a" providerId="ADAL" clId="{E67E3ED5-7AFF-4A01-82A5-2C6AC6925BCA}" dt="2024-09-24T09:01:03.742" v="1278" actId="164"/>
          <ac:picMkLst>
            <pc:docMk/>
            <pc:sldMk cId="2550312231" sldId="286"/>
            <ac:picMk id="15" creationId="{B4E72D64-867F-1C4B-DFB8-55099840061D}"/>
          </ac:picMkLst>
        </pc:picChg>
        <pc:picChg chg="add mod">
          <ac:chgData name="#NI YUQIN#" userId="edf0547c-0190-4036-855d-43e773c42b6a" providerId="ADAL" clId="{E67E3ED5-7AFF-4A01-82A5-2C6AC6925BCA}" dt="2024-09-24T09:04:48.391" v="1329" actId="1076"/>
          <ac:picMkLst>
            <pc:docMk/>
            <pc:sldMk cId="2550312231" sldId="286"/>
            <ac:picMk id="21" creationId="{054E0308-C325-BD90-B88E-7673EFF51291}"/>
          </ac:picMkLst>
        </pc:picChg>
        <pc:cxnChg chg="add mod">
          <ac:chgData name="#NI YUQIN#" userId="edf0547c-0190-4036-855d-43e773c42b6a" providerId="ADAL" clId="{E67E3ED5-7AFF-4A01-82A5-2C6AC6925BCA}" dt="2024-09-26T06:15:34.782" v="2430" actId="1035"/>
          <ac:cxnSpMkLst>
            <pc:docMk/>
            <pc:sldMk cId="2550312231" sldId="286"/>
            <ac:cxnSpMk id="16" creationId="{9183CB90-62BF-FFED-CCA6-CAD2DEB407D4}"/>
          </ac:cxnSpMkLst>
        </pc:cxnChg>
        <pc:cxnChg chg="add mod">
          <ac:chgData name="#NI YUQIN#" userId="edf0547c-0190-4036-855d-43e773c42b6a" providerId="ADAL" clId="{E67E3ED5-7AFF-4A01-82A5-2C6AC6925BCA}" dt="2024-09-24T09:04:48.391" v="1329" actId="1076"/>
          <ac:cxnSpMkLst>
            <pc:docMk/>
            <pc:sldMk cId="2550312231" sldId="286"/>
            <ac:cxnSpMk id="27" creationId="{C1140513-D8C8-4636-E499-1C78B5CF56E0}"/>
          </ac:cxnSpMkLst>
        </pc:cxnChg>
      </pc:sldChg>
      <pc:sldChg chg="modSp del mod">
        <pc:chgData name="#NI YUQIN#" userId="edf0547c-0190-4036-855d-43e773c42b6a" providerId="ADAL" clId="{E67E3ED5-7AFF-4A01-82A5-2C6AC6925BCA}" dt="2024-09-24T09:15:43.966" v="1416" actId="47"/>
        <pc:sldMkLst>
          <pc:docMk/>
          <pc:sldMk cId="1497598990" sldId="287"/>
        </pc:sldMkLst>
        <pc:spChg chg="mod">
          <ac:chgData name="#NI YUQIN#" userId="edf0547c-0190-4036-855d-43e773c42b6a" providerId="ADAL" clId="{E67E3ED5-7AFF-4A01-82A5-2C6AC6925BCA}" dt="2024-09-24T09:05:09.502" v="1332" actId="1076"/>
          <ac:spMkLst>
            <pc:docMk/>
            <pc:sldMk cId="1497598990" sldId="287"/>
            <ac:spMk id="6" creationId="{6C1E83BE-BC76-4748-A1A6-88CA1526A2BE}"/>
          </ac:spMkLst>
        </pc:spChg>
      </pc:sldChg>
      <pc:sldChg chg="addSp delSp modSp mod modNotesTx">
        <pc:chgData name="#NI YUQIN#" userId="edf0547c-0190-4036-855d-43e773c42b6a" providerId="ADAL" clId="{E67E3ED5-7AFF-4A01-82A5-2C6AC6925BCA}" dt="2024-09-26T06:17:32.264" v="2436" actId="1076"/>
        <pc:sldMkLst>
          <pc:docMk/>
          <pc:sldMk cId="365378692" sldId="288"/>
        </pc:sldMkLst>
        <pc:spChg chg="ord">
          <ac:chgData name="#NI YUQIN#" userId="edf0547c-0190-4036-855d-43e773c42b6a" providerId="ADAL" clId="{E67E3ED5-7AFF-4A01-82A5-2C6AC6925BCA}" dt="2024-09-24T09:32:27.422" v="1535" actId="166"/>
          <ac:spMkLst>
            <pc:docMk/>
            <pc:sldMk cId="365378692" sldId="288"/>
            <ac:spMk id="5" creationId="{C8399284-B56F-C04E-B947-2A256525A6B1}"/>
          </ac:spMkLst>
        </pc:spChg>
        <pc:spChg chg="add del mod">
          <ac:chgData name="#NI YUQIN#" userId="edf0547c-0190-4036-855d-43e773c42b6a" providerId="ADAL" clId="{E67E3ED5-7AFF-4A01-82A5-2C6AC6925BCA}" dt="2024-09-24T09:24:06.725" v="1445" actId="478"/>
          <ac:spMkLst>
            <pc:docMk/>
            <pc:sldMk cId="365378692" sldId="288"/>
            <ac:spMk id="6" creationId="{6C1E83BE-BC76-4748-A1A6-88CA1526A2BE}"/>
          </ac:spMkLst>
        </pc:spChg>
        <pc:spChg chg="add del mod">
          <ac:chgData name="#NI YUQIN#" userId="edf0547c-0190-4036-855d-43e773c42b6a" providerId="ADAL" clId="{E67E3ED5-7AFF-4A01-82A5-2C6AC6925BCA}" dt="2024-09-24T09:16:47.272" v="1431" actId="478"/>
          <ac:spMkLst>
            <pc:docMk/>
            <pc:sldMk cId="365378692" sldId="288"/>
            <ac:spMk id="9" creationId="{11078713-E170-33AD-3C97-468494E2FC1B}"/>
          </ac:spMkLst>
        </pc:spChg>
        <pc:spChg chg="add del mod">
          <ac:chgData name="#NI YUQIN#" userId="edf0547c-0190-4036-855d-43e773c42b6a" providerId="ADAL" clId="{E67E3ED5-7AFF-4A01-82A5-2C6AC6925BCA}" dt="2024-09-24T09:24:08.410" v="1446" actId="478"/>
          <ac:spMkLst>
            <pc:docMk/>
            <pc:sldMk cId="365378692" sldId="288"/>
            <ac:spMk id="12" creationId="{7665A67D-F27C-E7A4-2391-6CCF7D4F62B5}"/>
          </ac:spMkLst>
        </pc:spChg>
        <pc:spChg chg="add mod">
          <ac:chgData name="#NI YUQIN#" userId="edf0547c-0190-4036-855d-43e773c42b6a" providerId="ADAL" clId="{E67E3ED5-7AFF-4A01-82A5-2C6AC6925BCA}" dt="2024-09-24T09:34:20.321" v="1584" actId="1076"/>
          <ac:spMkLst>
            <pc:docMk/>
            <pc:sldMk cId="365378692" sldId="288"/>
            <ac:spMk id="14" creationId="{26F5D53D-D865-6F85-6621-49F403AB0EA7}"/>
          </ac:spMkLst>
        </pc:spChg>
        <pc:spChg chg="add del mod">
          <ac:chgData name="#NI YUQIN#" userId="edf0547c-0190-4036-855d-43e773c42b6a" providerId="ADAL" clId="{E67E3ED5-7AFF-4A01-82A5-2C6AC6925BCA}" dt="2024-09-24T09:26:01.184" v="1482" actId="478"/>
          <ac:spMkLst>
            <pc:docMk/>
            <pc:sldMk cId="365378692" sldId="288"/>
            <ac:spMk id="15" creationId="{A3947ACA-24F4-FDAA-7265-B83AF6241F4D}"/>
          </ac:spMkLst>
        </pc:spChg>
        <pc:spChg chg="add mod">
          <ac:chgData name="#NI YUQIN#" userId="edf0547c-0190-4036-855d-43e773c42b6a" providerId="ADAL" clId="{E67E3ED5-7AFF-4A01-82A5-2C6AC6925BCA}" dt="2024-09-24T10:14:55.071" v="2131" actId="1076"/>
          <ac:spMkLst>
            <pc:docMk/>
            <pc:sldMk cId="365378692" sldId="288"/>
            <ac:spMk id="20" creationId="{74E8543C-A6CF-14C4-9BA9-76251049E772}"/>
          </ac:spMkLst>
        </pc:spChg>
        <pc:spChg chg="add mod">
          <ac:chgData name="#NI YUQIN#" userId="edf0547c-0190-4036-855d-43e773c42b6a" providerId="ADAL" clId="{E67E3ED5-7AFF-4A01-82A5-2C6AC6925BCA}" dt="2024-09-24T10:15:12.604" v="2135" actId="1076"/>
          <ac:spMkLst>
            <pc:docMk/>
            <pc:sldMk cId="365378692" sldId="288"/>
            <ac:spMk id="21" creationId="{3299AE80-1B1D-BFB9-C16A-702C1292FBBA}"/>
          </ac:spMkLst>
        </pc:spChg>
        <pc:picChg chg="add del mod">
          <ac:chgData name="#NI YUQIN#" userId="edf0547c-0190-4036-855d-43e773c42b6a" providerId="ADAL" clId="{E67E3ED5-7AFF-4A01-82A5-2C6AC6925BCA}" dt="2024-09-24T09:16:48.930" v="1432" actId="478"/>
          <ac:picMkLst>
            <pc:docMk/>
            <pc:sldMk cId="365378692" sldId="288"/>
            <ac:picMk id="3" creationId="{38451F84-ABFE-E241-83BA-268E913F39FA}"/>
          </ac:picMkLst>
        </pc:picChg>
        <pc:picChg chg="add mod modCrop">
          <ac:chgData name="#NI YUQIN#" userId="edf0547c-0190-4036-855d-43e773c42b6a" providerId="ADAL" clId="{E67E3ED5-7AFF-4A01-82A5-2C6AC6925BCA}" dt="2024-09-26T06:17:32.264" v="2436" actId="1076"/>
          <ac:picMkLst>
            <pc:docMk/>
            <pc:sldMk cId="365378692" sldId="288"/>
            <ac:picMk id="7" creationId="{7325DCE2-A274-8ED7-7578-41283C66950F}"/>
          </ac:picMkLst>
        </pc:picChg>
        <pc:picChg chg="add mod modCrop">
          <ac:chgData name="#NI YUQIN#" userId="edf0547c-0190-4036-855d-43e773c42b6a" providerId="ADAL" clId="{E67E3ED5-7AFF-4A01-82A5-2C6AC6925BCA}" dt="2024-09-24T09:34:46.667" v="1594" actId="1076"/>
          <ac:picMkLst>
            <pc:docMk/>
            <pc:sldMk cId="365378692" sldId="288"/>
            <ac:picMk id="10" creationId="{39B7E7A6-5C26-703C-BC34-DBEA6E1C8B1C}"/>
          </ac:picMkLst>
        </pc:picChg>
        <pc:picChg chg="add mod modCrop">
          <ac:chgData name="#NI YUQIN#" userId="edf0547c-0190-4036-855d-43e773c42b6a" providerId="ADAL" clId="{E67E3ED5-7AFF-4A01-82A5-2C6AC6925BCA}" dt="2024-09-24T10:17:34.686" v="2137" actId="1076"/>
          <ac:picMkLst>
            <pc:docMk/>
            <pc:sldMk cId="365378692" sldId="288"/>
            <ac:picMk id="13" creationId="{97D539A4-0DF7-2FCB-C7B1-F16CA9C103F8}"/>
          </ac:picMkLst>
        </pc:picChg>
        <pc:picChg chg="add mod">
          <ac:chgData name="#NI YUQIN#" userId="edf0547c-0190-4036-855d-43e773c42b6a" providerId="ADAL" clId="{E67E3ED5-7AFF-4A01-82A5-2C6AC6925BCA}" dt="2024-09-24T09:35:01.088" v="1598" actId="1076"/>
          <ac:picMkLst>
            <pc:docMk/>
            <pc:sldMk cId="365378692" sldId="288"/>
            <ac:picMk id="17" creationId="{CC719617-D0F1-F6EB-22A4-1BE2108C0C4E}"/>
          </ac:picMkLst>
        </pc:picChg>
        <pc:picChg chg="add mod">
          <ac:chgData name="#NI YUQIN#" userId="edf0547c-0190-4036-855d-43e773c42b6a" providerId="ADAL" clId="{E67E3ED5-7AFF-4A01-82A5-2C6AC6925BCA}" dt="2024-09-24T09:34:58.052" v="1597" actId="1076"/>
          <ac:picMkLst>
            <pc:docMk/>
            <pc:sldMk cId="365378692" sldId="288"/>
            <ac:picMk id="19" creationId="{12DA7DE1-86E4-489C-1732-135402186C32}"/>
          </ac:picMkLst>
        </pc:picChg>
      </pc:sldChg>
      <pc:sldChg chg="addSp modSp mod modNotesTx">
        <pc:chgData name="#NI YUQIN#" userId="edf0547c-0190-4036-855d-43e773c42b6a" providerId="ADAL" clId="{E67E3ED5-7AFF-4A01-82A5-2C6AC6925BCA}" dt="2024-09-24T10:10:58.830" v="2126" actId="14100"/>
        <pc:sldMkLst>
          <pc:docMk/>
          <pc:sldMk cId="2640278084" sldId="290"/>
        </pc:sldMkLst>
        <pc:spChg chg="add mod">
          <ac:chgData name="#NI YUQIN#" userId="edf0547c-0190-4036-855d-43e773c42b6a" providerId="ADAL" clId="{E67E3ED5-7AFF-4A01-82A5-2C6AC6925BCA}" dt="2024-09-24T09:55:47.472" v="1896" actId="1076"/>
          <ac:spMkLst>
            <pc:docMk/>
            <pc:sldMk cId="2640278084" sldId="290"/>
            <ac:spMk id="2" creationId="{863C406E-7E43-E137-814F-BADC0E795871}"/>
          </ac:spMkLst>
        </pc:spChg>
        <pc:spChg chg="add mod">
          <ac:chgData name="#NI YUQIN#" userId="edf0547c-0190-4036-855d-43e773c42b6a" providerId="ADAL" clId="{E67E3ED5-7AFF-4A01-82A5-2C6AC6925BCA}" dt="2024-09-24T10:06:52.090" v="2066" actId="14"/>
          <ac:spMkLst>
            <pc:docMk/>
            <pc:sldMk cId="2640278084" sldId="290"/>
            <ac:spMk id="10" creationId="{0C901595-A5ED-199E-87FE-EC0EC3F6506C}"/>
          </ac:spMkLst>
        </pc:spChg>
        <pc:spChg chg="add mod">
          <ac:chgData name="#NI YUQIN#" userId="edf0547c-0190-4036-855d-43e773c42b6a" providerId="ADAL" clId="{E67E3ED5-7AFF-4A01-82A5-2C6AC6925BCA}" dt="2024-09-24T10:10:48.713" v="2121" actId="13822"/>
          <ac:spMkLst>
            <pc:docMk/>
            <pc:sldMk cId="2640278084" sldId="290"/>
            <ac:spMk id="11" creationId="{65A039A1-38AB-0DA5-A68B-359B72FE282C}"/>
          </ac:spMkLst>
        </pc:spChg>
        <pc:spChg chg="add mod">
          <ac:chgData name="#NI YUQIN#" userId="edf0547c-0190-4036-855d-43e773c42b6a" providerId="ADAL" clId="{E67E3ED5-7AFF-4A01-82A5-2C6AC6925BCA}" dt="2024-09-24T09:59:38.611" v="1986" actId="1076"/>
          <ac:spMkLst>
            <pc:docMk/>
            <pc:sldMk cId="2640278084" sldId="290"/>
            <ac:spMk id="12" creationId="{C49BD674-21A6-5731-1A78-36F952FA85F1}"/>
          </ac:spMkLst>
        </pc:spChg>
        <pc:spChg chg="mod ord">
          <ac:chgData name="#NI YUQIN#" userId="edf0547c-0190-4036-855d-43e773c42b6a" providerId="ADAL" clId="{E67E3ED5-7AFF-4A01-82A5-2C6AC6925BCA}" dt="2024-09-24T10:02:37.824" v="2006" actId="166"/>
          <ac:spMkLst>
            <pc:docMk/>
            <pc:sldMk cId="2640278084" sldId="290"/>
            <ac:spMk id="14" creationId="{A861A1C8-59E0-7D4C-8589-42EE8F80C51E}"/>
          </ac:spMkLst>
        </pc:spChg>
        <pc:spChg chg="add mod">
          <ac:chgData name="#NI YUQIN#" userId="edf0547c-0190-4036-855d-43e773c42b6a" providerId="ADAL" clId="{E67E3ED5-7AFF-4A01-82A5-2C6AC6925BCA}" dt="2024-09-24T10:02:50.258" v="2008" actId="1076"/>
          <ac:spMkLst>
            <pc:docMk/>
            <pc:sldMk cId="2640278084" sldId="290"/>
            <ac:spMk id="17" creationId="{E75A8CAA-D163-6D27-B94B-5A64DBFDDD9D}"/>
          </ac:spMkLst>
        </pc:spChg>
        <pc:spChg chg="add mod">
          <ac:chgData name="#NI YUQIN#" userId="edf0547c-0190-4036-855d-43e773c42b6a" providerId="ADAL" clId="{E67E3ED5-7AFF-4A01-82A5-2C6AC6925BCA}" dt="2024-09-24T10:10:38.228" v="2119" actId="1076"/>
          <ac:spMkLst>
            <pc:docMk/>
            <pc:sldMk cId="2640278084" sldId="290"/>
            <ac:spMk id="18" creationId="{9789A6EF-B21C-C37E-5E31-04AF77BC1488}"/>
          </ac:spMkLst>
        </pc:spChg>
        <pc:spChg chg="add mod">
          <ac:chgData name="#NI YUQIN#" userId="edf0547c-0190-4036-855d-43e773c42b6a" providerId="ADAL" clId="{E67E3ED5-7AFF-4A01-82A5-2C6AC6925BCA}" dt="2024-09-24T10:10:55.221" v="2123" actId="1076"/>
          <ac:spMkLst>
            <pc:docMk/>
            <pc:sldMk cId="2640278084" sldId="290"/>
            <ac:spMk id="19" creationId="{B0EE75DC-E208-8860-D628-D6FF10D17540}"/>
          </ac:spMkLst>
        </pc:spChg>
        <pc:spChg chg="add mod">
          <ac:chgData name="#NI YUQIN#" userId="edf0547c-0190-4036-855d-43e773c42b6a" providerId="ADAL" clId="{E67E3ED5-7AFF-4A01-82A5-2C6AC6925BCA}" dt="2024-09-24T10:10:58.830" v="2126" actId="14100"/>
          <ac:spMkLst>
            <pc:docMk/>
            <pc:sldMk cId="2640278084" sldId="290"/>
            <ac:spMk id="20" creationId="{3910E209-DDF3-E636-D19A-DA1BC3DC3C15}"/>
          </ac:spMkLst>
        </pc:spChg>
        <pc:grpChg chg="add mod">
          <ac:chgData name="#NI YUQIN#" userId="edf0547c-0190-4036-855d-43e773c42b6a" providerId="ADAL" clId="{E67E3ED5-7AFF-4A01-82A5-2C6AC6925BCA}" dt="2024-09-24T09:55:39.655" v="1894" actId="1076"/>
          <ac:grpSpMkLst>
            <pc:docMk/>
            <pc:sldMk cId="2640278084" sldId="290"/>
            <ac:grpSpMk id="8" creationId="{8D0315F4-C5E0-A5C3-B46C-AFFDE8F397D1}"/>
          </ac:grpSpMkLst>
        </pc:grpChg>
        <pc:picChg chg="add mod ord">
          <ac:chgData name="#NI YUQIN#" userId="edf0547c-0190-4036-855d-43e773c42b6a" providerId="ADAL" clId="{E67E3ED5-7AFF-4A01-82A5-2C6AC6925BCA}" dt="2024-09-24T10:02:18.847" v="2004" actId="1076"/>
          <ac:picMkLst>
            <pc:docMk/>
            <pc:sldMk cId="2640278084" sldId="290"/>
            <ac:picMk id="5" creationId="{38C2E8A7-9F7D-B814-C11C-422B76C65AB7}"/>
          </ac:picMkLst>
        </pc:picChg>
        <pc:picChg chg="add mod">
          <ac:chgData name="#NI YUQIN#" userId="edf0547c-0190-4036-855d-43e773c42b6a" providerId="ADAL" clId="{E67E3ED5-7AFF-4A01-82A5-2C6AC6925BCA}" dt="2024-09-24T09:55:36.318" v="1893" actId="164"/>
          <ac:picMkLst>
            <pc:docMk/>
            <pc:sldMk cId="2640278084" sldId="290"/>
            <ac:picMk id="7" creationId="{BA6ED85C-9A5F-E459-91B4-CF813B7256CF}"/>
          </ac:picMkLst>
        </pc:picChg>
        <pc:picChg chg="mod ord modCrop">
          <ac:chgData name="#NI YUQIN#" userId="edf0547c-0190-4036-855d-43e773c42b6a" providerId="ADAL" clId="{E67E3ED5-7AFF-4A01-82A5-2C6AC6925BCA}" dt="2024-09-24T10:02:15.653" v="2003" actId="170"/>
          <ac:picMkLst>
            <pc:docMk/>
            <pc:sldMk cId="2640278084" sldId="290"/>
            <ac:picMk id="9" creationId="{F147CDF2-AB6A-0143-8525-6C78606CF390}"/>
          </ac:picMkLst>
        </pc:picChg>
        <pc:picChg chg="mod ord">
          <ac:chgData name="#NI YUQIN#" userId="edf0547c-0190-4036-855d-43e773c42b6a" providerId="ADAL" clId="{E67E3ED5-7AFF-4A01-82A5-2C6AC6925BCA}" dt="2024-09-24T10:02:34.733" v="2005" actId="166"/>
          <ac:picMkLst>
            <pc:docMk/>
            <pc:sldMk cId="2640278084" sldId="290"/>
            <ac:picMk id="13" creationId="{BE75B54B-82AB-DE44-87BB-6BEB56F1D6CC}"/>
          </ac:picMkLst>
        </pc:picChg>
        <pc:picChg chg="mod">
          <ac:chgData name="#NI YUQIN#" userId="edf0547c-0190-4036-855d-43e773c42b6a" providerId="ADAL" clId="{E67E3ED5-7AFF-4A01-82A5-2C6AC6925BCA}" dt="2024-09-24T09:55:36.318" v="1893" actId="164"/>
          <ac:picMkLst>
            <pc:docMk/>
            <pc:sldMk cId="2640278084" sldId="290"/>
            <ac:picMk id="15" creationId="{50CE0AE7-4AA0-3944-B98A-0313A9C8B4CC}"/>
          </ac:picMkLst>
        </pc:picChg>
      </pc:sldChg>
      <pc:sldChg chg="addSp delSp modSp mod modNotesTx">
        <pc:chgData name="#NI YUQIN#" userId="edf0547c-0190-4036-855d-43e773c42b6a" providerId="ADAL" clId="{E67E3ED5-7AFF-4A01-82A5-2C6AC6925BCA}" dt="2024-09-24T10:18:47.074" v="2157" actId="166"/>
        <pc:sldMkLst>
          <pc:docMk/>
          <pc:sldMk cId="945361772" sldId="291"/>
        </pc:sldMkLst>
        <pc:spChg chg="mod topLvl">
          <ac:chgData name="#NI YUQIN#" userId="edf0547c-0190-4036-855d-43e773c42b6a" providerId="ADAL" clId="{E67E3ED5-7AFF-4A01-82A5-2C6AC6925BCA}" dt="2024-09-24T10:18:35.063" v="2152" actId="164"/>
          <ac:spMkLst>
            <pc:docMk/>
            <pc:sldMk cId="945361772" sldId="291"/>
            <ac:spMk id="3" creationId="{736CD7F9-7ABF-634A-AB7F-A925D8C0EBC0}"/>
          </ac:spMkLst>
        </pc:spChg>
        <pc:spChg chg="add mod ord">
          <ac:chgData name="#NI YUQIN#" userId="edf0547c-0190-4036-855d-43e773c42b6a" providerId="ADAL" clId="{E67E3ED5-7AFF-4A01-82A5-2C6AC6925BCA}" dt="2024-09-24T10:10:21.038" v="2116" actId="1076"/>
          <ac:spMkLst>
            <pc:docMk/>
            <pc:sldMk cId="945361772" sldId="291"/>
            <ac:spMk id="5" creationId="{2E274940-D49F-E65A-E2A8-3B999ACB501C}"/>
          </ac:spMkLst>
        </pc:spChg>
        <pc:spChg chg="add del mod">
          <ac:chgData name="#NI YUQIN#" userId="edf0547c-0190-4036-855d-43e773c42b6a" providerId="ADAL" clId="{E67E3ED5-7AFF-4A01-82A5-2C6AC6925BCA}" dt="2024-09-24T09:39:31.507" v="1666" actId="478"/>
          <ac:spMkLst>
            <pc:docMk/>
            <pc:sldMk cId="945361772" sldId="291"/>
            <ac:spMk id="9" creationId="{15310F59-999E-A363-6484-F81742A8A5BA}"/>
          </ac:spMkLst>
        </pc:spChg>
        <pc:spChg chg="add del">
          <ac:chgData name="#NI YUQIN#" userId="edf0547c-0190-4036-855d-43e773c42b6a" providerId="ADAL" clId="{E67E3ED5-7AFF-4A01-82A5-2C6AC6925BCA}" dt="2024-09-24T09:39:49.413" v="1668" actId="478"/>
          <ac:spMkLst>
            <pc:docMk/>
            <pc:sldMk cId="945361772" sldId="291"/>
            <ac:spMk id="10" creationId="{ED93E950-D532-E253-435F-60B2DC34E25A}"/>
          </ac:spMkLst>
        </pc:spChg>
        <pc:spChg chg="add mod topLvl">
          <ac:chgData name="#NI YUQIN#" userId="edf0547c-0190-4036-855d-43e773c42b6a" providerId="ADAL" clId="{E67E3ED5-7AFF-4A01-82A5-2C6AC6925BCA}" dt="2024-09-24T10:18:35.063" v="2152" actId="164"/>
          <ac:spMkLst>
            <pc:docMk/>
            <pc:sldMk cId="945361772" sldId="291"/>
            <ac:spMk id="11" creationId="{0AFB2408-EB61-59DA-AE32-943157FFBEBB}"/>
          </ac:spMkLst>
        </pc:spChg>
        <pc:spChg chg="add mod topLvl">
          <ac:chgData name="#NI YUQIN#" userId="edf0547c-0190-4036-855d-43e773c42b6a" providerId="ADAL" clId="{E67E3ED5-7AFF-4A01-82A5-2C6AC6925BCA}" dt="2024-09-24T10:18:35.063" v="2152" actId="164"/>
          <ac:spMkLst>
            <pc:docMk/>
            <pc:sldMk cId="945361772" sldId="291"/>
            <ac:spMk id="12" creationId="{5F1A301F-139F-C370-7CDE-B5B782215086}"/>
          </ac:spMkLst>
        </pc:spChg>
        <pc:spChg chg="add mod topLvl">
          <ac:chgData name="#NI YUQIN#" userId="edf0547c-0190-4036-855d-43e773c42b6a" providerId="ADAL" clId="{E67E3ED5-7AFF-4A01-82A5-2C6AC6925BCA}" dt="2024-09-24T10:18:35.063" v="2152" actId="164"/>
          <ac:spMkLst>
            <pc:docMk/>
            <pc:sldMk cId="945361772" sldId="291"/>
            <ac:spMk id="13" creationId="{51D51D3E-B991-22FD-C0B7-007ACF00DDB3}"/>
          </ac:spMkLst>
        </pc:spChg>
        <pc:spChg chg="add mod topLvl">
          <ac:chgData name="#NI YUQIN#" userId="edf0547c-0190-4036-855d-43e773c42b6a" providerId="ADAL" clId="{E67E3ED5-7AFF-4A01-82A5-2C6AC6925BCA}" dt="2024-09-24T10:18:35.063" v="2152" actId="164"/>
          <ac:spMkLst>
            <pc:docMk/>
            <pc:sldMk cId="945361772" sldId="291"/>
            <ac:spMk id="14" creationId="{02B14B17-EF7E-2C02-BFD3-2FA712A2AD3A}"/>
          </ac:spMkLst>
        </pc:spChg>
        <pc:spChg chg="add mod topLvl">
          <ac:chgData name="#NI YUQIN#" userId="edf0547c-0190-4036-855d-43e773c42b6a" providerId="ADAL" clId="{E67E3ED5-7AFF-4A01-82A5-2C6AC6925BCA}" dt="2024-09-24T10:18:35.063" v="2152" actId="164"/>
          <ac:spMkLst>
            <pc:docMk/>
            <pc:sldMk cId="945361772" sldId="291"/>
            <ac:spMk id="15" creationId="{DFB8FC90-8745-0003-5674-7CC9CCFC7CDF}"/>
          </ac:spMkLst>
        </pc:spChg>
        <pc:spChg chg="add mod topLvl">
          <ac:chgData name="#NI YUQIN#" userId="edf0547c-0190-4036-855d-43e773c42b6a" providerId="ADAL" clId="{E67E3ED5-7AFF-4A01-82A5-2C6AC6925BCA}" dt="2024-09-24T10:18:35.063" v="2152" actId="164"/>
          <ac:spMkLst>
            <pc:docMk/>
            <pc:sldMk cId="945361772" sldId="291"/>
            <ac:spMk id="16" creationId="{552A9D82-C189-2B0C-DD05-4294EE29AFD9}"/>
          </ac:spMkLst>
        </pc:spChg>
        <pc:spChg chg="add mod topLvl">
          <ac:chgData name="#NI YUQIN#" userId="edf0547c-0190-4036-855d-43e773c42b6a" providerId="ADAL" clId="{E67E3ED5-7AFF-4A01-82A5-2C6AC6925BCA}" dt="2024-09-24T10:18:35.063" v="2152" actId="164"/>
          <ac:spMkLst>
            <pc:docMk/>
            <pc:sldMk cId="945361772" sldId="291"/>
            <ac:spMk id="17" creationId="{0119323B-CA6E-B833-0AFA-2A1A3A00DA7F}"/>
          </ac:spMkLst>
        </pc:spChg>
        <pc:spChg chg="add mod topLvl">
          <ac:chgData name="#NI YUQIN#" userId="edf0547c-0190-4036-855d-43e773c42b6a" providerId="ADAL" clId="{E67E3ED5-7AFF-4A01-82A5-2C6AC6925BCA}" dt="2024-09-24T10:18:35.063" v="2152" actId="164"/>
          <ac:spMkLst>
            <pc:docMk/>
            <pc:sldMk cId="945361772" sldId="291"/>
            <ac:spMk id="20" creationId="{90DDB662-126C-554F-3151-EC2B80B9316E}"/>
          </ac:spMkLst>
        </pc:spChg>
        <pc:spChg chg="add del mod">
          <ac:chgData name="#NI YUQIN#" userId="edf0547c-0190-4036-855d-43e773c42b6a" providerId="ADAL" clId="{E67E3ED5-7AFF-4A01-82A5-2C6AC6925BCA}" dt="2024-09-24T09:48:09.420" v="1789" actId="478"/>
          <ac:spMkLst>
            <pc:docMk/>
            <pc:sldMk cId="945361772" sldId="291"/>
            <ac:spMk id="22" creationId="{D098D2E5-7580-4AD6-F3A7-47939C8DA797}"/>
          </ac:spMkLst>
        </pc:spChg>
        <pc:spChg chg="add mod">
          <ac:chgData name="#NI YUQIN#" userId="edf0547c-0190-4036-855d-43e773c42b6a" providerId="ADAL" clId="{E67E3ED5-7AFF-4A01-82A5-2C6AC6925BCA}" dt="2024-09-24T10:10:23.804" v="2117" actId="1076"/>
          <ac:spMkLst>
            <pc:docMk/>
            <pc:sldMk cId="945361772" sldId="291"/>
            <ac:spMk id="25" creationId="{08F09A0A-B592-5C40-C1E6-A732FA01EEB4}"/>
          </ac:spMkLst>
        </pc:spChg>
        <pc:grpChg chg="add del mod topLvl">
          <ac:chgData name="#NI YUQIN#" userId="edf0547c-0190-4036-855d-43e773c42b6a" providerId="ADAL" clId="{E67E3ED5-7AFF-4A01-82A5-2C6AC6925BCA}" dt="2024-09-24T10:09:29.516" v="2106" actId="165"/>
          <ac:grpSpMkLst>
            <pc:docMk/>
            <pc:sldMk cId="945361772" sldId="291"/>
            <ac:grpSpMk id="30" creationId="{7FDB626E-D226-7CC8-6C3F-76143ED71B54}"/>
          </ac:grpSpMkLst>
        </pc:grpChg>
        <pc:grpChg chg="add del mod">
          <ac:chgData name="#NI YUQIN#" userId="edf0547c-0190-4036-855d-43e773c42b6a" providerId="ADAL" clId="{E67E3ED5-7AFF-4A01-82A5-2C6AC6925BCA}" dt="2024-09-24T10:09:17.696" v="2104" actId="165"/>
          <ac:grpSpMkLst>
            <pc:docMk/>
            <pc:sldMk cId="945361772" sldId="291"/>
            <ac:grpSpMk id="35" creationId="{214A8F73-3FF4-6A9E-5531-A59E5AA5EC3C}"/>
          </ac:grpSpMkLst>
        </pc:grpChg>
        <pc:grpChg chg="add mod">
          <ac:chgData name="#NI YUQIN#" userId="edf0547c-0190-4036-855d-43e773c42b6a" providerId="ADAL" clId="{E67E3ED5-7AFF-4A01-82A5-2C6AC6925BCA}" dt="2024-09-24T10:18:35.063" v="2152" actId="164"/>
          <ac:grpSpMkLst>
            <pc:docMk/>
            <pc:sldMk cId="945361772" sldId="291"/>
            <ac:grpSpMk id="36" creationId="{95CF951A-6465-9602-3E61-1993AF270B85}"/>
          </ac:grpSpMkLst>
        </pc:grpChg>
        <pc:picChg chg="mod topLvl">
          <ac:chgData name="#NI YUQIN#" userId="edf0547c-0190-4036-855d-43e773c42b6a" providerId="ADAL" clId="{E67E3ED5-7AFF-4A01-82A5-2C6AC6925BCA}" dt="2024-09-24T10:18:35.063" v="2152" actId="164"/>
          <ac:picMkLst>
            <pc:docMk/>
            <pc:sldMk cId="945361772" sldId="291"/>
            <ac:picMk id="2" creationId="{473BA201-365C-914D-AD58-413CF2F0B8BA}"/>
          </ac:picMkLst>
        </pc:picChg>
        <pc:picChg chg="del mod topLvl">
          <ac:chgData name="#NI YUQIN#" userId="edf0547c-0190-4036-855d-43e773c42b6a" providerId="ADAL" clId="{E67E3ED5-7AFF-4A01-82A5-2C6AC6925BCA}" dt="2024-09-24T10:18:18.367" v="2148" actId="478"/>
          <ac:picMkLst>
            <pc:docMk/>
            <pc:sldMk cId="945361772" sldId="291"/>
            <ac:picMk id="6" creationId="{5A1BF44E-05C4-CF41-AE21-B7933ABE60EA}"/>
          </ac:picMkLst>
        </pc:picChg>
        <pc:picChg chg="mod topLvl modCrop">
          <ac:chgData name="#NI YUQIN#" userId="edf0547c-0190-4036-855d-43e773c42b6a" providerId="ADAL" clId="{E67E3ED5-7AFF-4A01-82A5-2C6AC6925BCA}" dt="2024-09-24T10:18:35.063" v="2152" actId="164"/>
          <ac:picMkLst>
            <pc:docMk/>
            <pc:sldMk cId="945361772" sldId="291"/>
            <ac:picMk id="7" creationId="{84E1EA2A-6B32-BB41-960A-CA87C1F0AB1C}"/>
          </ac:picMkLst>
        </pc:picChg>
        <pc:picChg chg="add mod">
          <ac:chgData name="#NI YUQIN#" userId="edf0547c-0190-4036-855d-43e773c42b6a" providerId="ADAL" clId="{E67E3ED5-7AFF-4A01-82A5-2C6AC6925BCA}" dt="2024-09-24T09:48:50.843" v="1797" actId="1076"/>
          <ac:picMkLst>
            <pc:docMk/>
            <pc:sldMk cId="945361772" sldId="291"/>
            <ac:picMk id="24" creationId="{B4C10685-129D-DBE8-56B6-E57C9B3D198B}"/>
          </ac:picMkLst>
        </pc:picChg>
        <pc:picChg chg="add mod ord topLvl">
          <ac:chgData name="#NI YUQIN#" userId="edf0547c-0190-4036-855d-43e773c42b6a" providerId="ADAL" clId="{E67E3ED5-7AFF-4A01-82A5-2C6AC6925BCA}" dt="2024-09-24T10:18:47.074" v="2157" actId="166"/>
          <ac:picMkLst>
            <pc:docMk/>
            <pc:sldMk cId="945361772" sldId="291"/>
            <ac:picMk id="27" creationId="{2ABC681E-1B0B-3575-E50D-A79083F268C8}"/>
          </ac:picMkLst>
        </pc:picChg>
        <pc:picChg chg="add mod ord topLvl">
          <ac:chgData name="#NI YUQIN#" userId="edf0547c-0190-4036-855d-43e773c42b6a" providerId="ADAL" clId="{E67E3ED5-7AFF-4A01-82A5-2C6AC6925BCA}" dt="2024-09-24T10:18:41.809" v="2155" actId="1076"/>
          <ac:picMkLst>
            <pc:docMk/>
            <pc:sldMk cId="945361772" sldId="291"/>
            <ac:picMk id="29" creationId="{5D7C66E2-9D5B-CE5D-115D-61FF5B3E502E}"/>
          </ac:picMkLst>
        </pc:picChg>
        <pc:picChg chg="add mod ord topLvl">
          <ac:chgData name="#NI YUQIN#" userId="edf0547c-0190-4036-855d-43e773c42b6a" providerId="ADAL" clId="{E67E3ED5-7AFF-4A01-82A5-2C6AC6925BCA}" dt="2024-09-24T10:18:35.063" v="2152" actId="164"/>
          <ac:picMkLst>
            <pc:docMk/>
            <pc:sldMk cId="945361772" sldId="291"/>
            <ac:picMk id="32" creationId="{0B4C8AC2-7CAF-CDBC-DA69-348C72E9BAE6}"/>
          </ac:picMkLst>
        </pc:picChg>
        <pc:picChg chg="add mod topLvl modCrop">
          <ac:chgData name="#NI YUQIN#" userId="edf0547c-0190-4036-855d-43e773c42b6a" providerId="ADAL" clId="{E67E3ED5-7AFF-4A01-82A5-2C6AC6925BCA}" dt="2024-09-24T10:18:35.063" v="2152" actId="164"/>
          <ac:picMkLst>
            <pc:docMk/>
            <pc:sldMk cId="945361772" sldId="291"/>
            <ac:picMk id="34" creationId="{2475CBC7-BA68-5D39-1F3C-6DC15131795E}"/>
          </ac:picMkLst>
        </pc:picChg>
        <pc:cxnChg chg="add mod topLvl">
          <ac:chgData name="#NI YUQIN#" userId="edf0547c-0190-4036-855d-43e773c42b6a" providerId="ADAL" clId="{E67E3ED5-7AFF-4A01-82A5-2C6AC6925BCA}" dt="2024-09-24T10:18:35.063" v="2152" actId="164"/>
          <ac:cxnSpMkLst>
            <pc:docMk/>
            <pc:sldMk cId="945361772" sldId="291"/>
            <ac:cxnSpMk id="19" creationId="{B8D48A8C-C5C1-2BC7-4E43-1F10198FE4D9}"/>
          </ac:cxnSpMkLst>
        </pc:cxnChg>
      </pc:sldChg>
      <pc:sldChg chg="modSp mod">
        <pc:chgData name="#NI YUQIN#" userId="edf0547c-0190-4036-855d-43e773c42b6a" providerId="ADAL" clId="{E67E3ED5-7AFF-4A01-82A5-2C6AC6925BCA}" dt="2024-09-24T05:54:37.615" v="0" actId="1076"/>
        <pc:sldMkLst>
          <pc:docMk/>
          <pc:sldMk cId="2990195369" sldId="296"/>
        </pc:sldMkLst>
        <pc:spChg chg="mod">
          <ac:chgData name="#NI YUQIN#" userId="edf0547c-0190-4036-855d-43e773c42b6a" providerId="ADAL" clId="{E67E3ED5-7AFF-4A01-82A5-2C6AC6925BCA}" dt="2024-09-24T05:54:37.615" v="0" actId="1076"/>
          <ac:spMkLst>
            <pc:docMk/>
            <pc:sldMk cId="2990195369" sldId="296"/>
            <ac:spMk id="10" creationId="{A45C63F3-74DF-5B46-8699-CD9FFF50F5FF}"/>
          </ac:spMkLst>
        </pc:spChg>
      </pc:sldChg>
      <pc:sldChg chg="addSp delSp modSp new mod modNotesTx">
        <pc:chgData name="#NI YUQIN#" userId="edf0547c-0190-4036-855d-43e773c42b6a" providerId="ADAL" clId="{E67E3ED5-7AFF-4A01-82A5-2C6AC6925BCA}" dt="2024-09-26T06:14:58.377" v="2414" actId="122"/>
        <pc:sldMkLst>
          <pc:docMk/>
          <pc:sldMk cId="2710113151" sldId="305"/>
        </pc:sldMkLst>
        <pc:spChg chg="del">
          <ac:chgData name="#NI YUQIN#" userId="edf0547c-0190-4036-855d-43e773c42b6a" providerId="ADAL" clId="{E67E3ED5-7AFF-4A01-82A5-2C6AC6925BCA}" dt="2024-09-24T05:57:12.550" v="2" actId="478"/>
          <ac:spMkLst>
            <pc:docMk/>
            <pc:sldMk cId="2710113151" sldId="305"/>
            <ac:spMk id="2" creationId="{B4D8E1DC-A6CF-6A6E-7ACA-47547236BE7B}"/>
          </ac:spMkLst>
        </pc:spChg>
        <pc:spChg chg="mod">
          <ac:chgData name="#NI YUQIN#" userId="edf0547c-0190-4036-855d-43e773c42b6a" providerId="ADAL" clId="{E67E3ED5-7AFF-4A01-82A5-2C6AC6925BCA}" dt="2024-09-24T07:32:55.063" v="576"/>
          <ac:spMkLst>
            <pc:docMk/>
            <pc:sldMk cId="2710113151" sldId="305"/>
            <ac:spMk id="4" creationId="{68DE68CE-179F-38B5-87A2-1A1A9AF48C27}"/>
          </ac:spMkLst>
        </pc:spChg>
        <pc:spChg chg="add del mod">
          <ac:chgData name="#NI YUQIN#" userId="edf0547c-0190-4036-855d-43e773c42b6a" providerId="ADAL" clId="{E67E3ED5-7AFF-4A01-82A5-2C6AC6925BCA}" dt="2024-09-24T07:55:09.895" v="683" actId="478"/>
          <ac:spMkLst>
            <pc:docMk/>
            <pc:sldMk cId="2710113151" sldId="305"/>
            <ac:spMk id="6" creationId="{6C1E83BE-BC76-4748-A1A6-88CA1526A2BE}"/>
          </ac:spMkLst>
        </pc:spChg>
        <pc:spChg chg="add mod">
          <ac:chgData name="#NI YUQIN#" userId="edf0547c-0190-4036-855d-43e773c42b6a" providerId="ADAL" clId="{E67E3ED5-7AFF-4A01-82A5-2C6AC6925BCA}" dt="2024-09-26T06:09:43.806" v="2262" actId="1076"/>
          <ac:spMkLst>
            <pc:docMk/>
            <pc:sldMk cId="2710113151" sldId="305"/>
            <ac:spMk id="7" creationId="{6E440FE8-ABEA-6778-EAFF-E654E24AE1D2}"/>
          </ac:spMkLst>
        </pc:spChg>
        <pc:spChg chg="add">
          <ac:chgData name="#NI YUQIN#" userId="edf0547c-0190-4036-855d-43e773c42b6a" providerId="ADAL" clId="{E67E3ED5-7AFF-4A01-82A5-2C6AC6925BCA}" dt="2024-09-24T07:43:25.636" v="592"/>
          <ac:spMkLst>
            <pc:docMk/>
            <pc:sldMk cId="2710113151" sldId="305"/>
            <ac:spMk id="7" creationId="{72B1A087-CCCD-CBF1-0794-C678A8C268DC}"/>
          </ac:spMkLst>
        </pc:spChg>
        <pc:spChg chg="add del mod">
          <ac:chgData name="#NI YUQIN#" userId="edf0547c-0190-4036-855d-43e773c42b6a" providerId="ADAL" clId="{E67E3ED5-7AFF-4A01-82A5-2C6AC6925BCA}" dt="2024-09-24T07:46:13.146" v="601" actId="478"/>
          <ac:spMkLst>
            <pc:docMk/>
            <pc:sldMk cId="2710113151" sldId="305"/>
            <ac:spMk id="10" creationId="{1D495C2E-0085-D7FB-E6A5-65DBF9AF0D52}"/>
          </ac:spMkLst>
        </pc:spChg>
        <pc:spChg chg="add del mod">
          <ac:chgData name="#NI YUQIN#" userId="edf0547c-0190-4036-855d-43e773c42b6a" providerId="ADAL" clId="{E67E3ED5-7AFF-4A01-82A5-2C6AC6925BCA}" dt="2024-09-26T06:08:27.558" v="2230" actId="478"/>
          <ac:spMkLst>
            <pc:docMk/>
            <pc:sldMk cId="2710113151" sldId="305"/>
            <ac:spMk id="11" creationId="{2E775111-DB25-1F88-E56B-A0D14ADB1C4C}"/>
          </ac:spMkLst>
        </pc:spChg>
        <pc:spChg chg="add mod">
          <ac:chgData name="#NI YUQIN#" userId="edf0547c-0190-4036-855d-43e773c42b6a" providerId="ADAL" clId="{E67E3ED5-7AFF-4A01-82A5-2C6AC6925BCA}" dt="2024-09-26T06:10:03.681" v="2266" actId="20577"/>
          <ac:spMkLst>
            <pc:docMk/>
            <pc:sldMk cId="2710113151" sldId="305"/>
            <ac:spMk id="12" creationId="{51167AD2-CCFA-62A9-57FA-992809D28102}"/>
          </ac:spMkLst>
        </pc:spChg>
        <pc:spChg chg="add mod">
          <ac:chgData name="#NI YUQIN#" userId="edf0547c-0190-4036-855d-43e773c42b6a" providerId="ADAL" clId="{E67E3ED5-7AFF-4A01-82A5-2C6AC6925BCA}" dt="2024-09-24T07:47:59.383" v="645" actId="1076"/>
          <ac:spMkLst>
            <pc:docMk/>
            <pc:sldMk cId="2710113151" sldId="305"/>
            <ac:spMk id="15" creationId="{6C922E13-2469-92EF-1635-C45432F369AD}"/>
          </ac:spMkLst>
        </pc:spChg>
        <pc:spChg chg="add del mod">
          <ac:chgData name="#NI YUQIN#" userId="edf0547c-0190-4036-855d-43e773c42b6a" providerId="ADAL" clId="{E67E3ED5-7AFF-4A01-82A5-2C6AC6925BCA}" dt="2024-09-24T07:55:11.559" v="684" actId="478"/>
          <ac:spMkLst>
            <pc:docMk/>
            <pc:sldMk cId="2710113151" sldId="305"/>
            <ac:spMk id="17" creationId="{97FDED54-4415-6951-90CE-4C16E08793BE}"/>
          </ac:spMkLst>
        </pc:spChg>
        <pc:spChg chg="add mod">
          <ac:chgData name="#NI YUQIN#" userId="edf0547c-0190-4036-855d-43e773c42b6a" providerId="ADAL" clId="{E67E3ED5-7AFF-4A01-82A5-2C6AC6925BCA}" dt="2024-09-26T06:14:58.377" v="2414" actId="122"/>
          <ac:spMkLst>
            <pc:docMk/>
            <pc:sldMk cId="2710113151" sldId="305"/>
            <ac:spMk id="1024" creationId="{42B666B0-B047-3D25-1A52-4E5580193937}"/>
          </ac:spMkLst>
        </pc:spChg>
        <pc:spChg chg="add mod topLvl">
          <ac:chgData name="#NI YUQIN#" userId="edf0547c-0190-4036-855d-43e773c42b6a" providerId="ADAL" clId="{E67E3ED5-7AFF-4A01-82A5-2C6AC6925BCA}" dt="2024-09-24T08:04:21.279" v="782" actId="164"/>
          <ac:spMkLst>
            <pc:docMk/>
            <pc:sldMk cId="2710113151" sldId="305"/>
            <ac:spMk id="1025" creationId="{D39F038D-5C35-D2D7-5B00-C4C58446F738}"/>
          </ac:spMkLst>
        </pc:spChg>
        <pc:spChg chg="add mod">
          <ac:chgData name="#NI YUQIN#" userId="edf0547c-0190-4036-855d-43e773c42b6a" providerId="ADAL" clId="{E67E3ED5-7AFF-4A01-82A5-2C6AC6925BCA}" dt="2024-09-24T08:04:21.279" v="782" actId="164"/>
          <ac:spMkLst>
            <pc:docMk/>
            <pc:sldMk cId="2710113151" sldId="305"/>
            <ac:spMk id="1034" creationId="{7E3AE933-790A-2933-851B-5A27E6F1D5FD}"/>
          </ac:spMkLst>
        </pc:spChg>
        <pc:spChg chg="add mod">
          <ac:chgData name="#NI YUQIN#" userId="edf0547c-0190-4036-855d-43e773c42b6a" providerId="ADAL" clId="{E67E3ED5-7AFF-4A01-82A5-2C6AC6925BCA}" dt="2024-09-24T08:04:21.279" v="782" actId="164"/>
          <ac:spMkLst>
            <pc:docMk/>
            <pc:sldMk cId="2710113151" sldId="305"/>
            <ac:spMk id="1035" creationId="{BB01D6B9-BFD4-2D61-E431-687AF98FF2E9}"/>
          </ac:spMkLst>
        </pc:spChg>
        <pc:spChg chg="add mod">
          <ac:chgData name="#NI YUQIN#" userId="edf0547c-0190-4036-855d-43e773c42b6a" providerId="ADAL" clId="{E67E3ED5-7AFF-4A01-82A5-2C6AC6925BCA}" dt="2024-09-24T08:04:27.730" v="784" actId="14100"/>
          <ac:spMkLst>
            <pc:docMk/>
            <pc:sldMk cId="2710113151" sldId="305"/>
            <ac:spMk id="1036" creationId="{E342EFEA-706A-87FD-8739-AFCB4675AECE}"/>
          </ac:spMkLst>
        </pc:spChg>
        <pc:spChg chg="add mod">
          <ac:chgData name="#NI YUQIN#" userId="edf0547c-0190-4036-855d-43e773c42b6a" providerId="ADAL" clId="{E67E3ED5-7AFF-4A01-82A5-2C6AC6925BCA}" dt="2024-09-24T08:04:41.715" v="790" actId="1076"/>
          <ac:spMkLst>
            <pc:docMk/>
            <pc:sldMk cId="2710113151" sldId="305"/>
            <ac:spMk id="1037" creationId="{2816F10F-C92F-73BB-8BA3-C7E09E4C54C2}"/>
          </ac:spMkLst>
        </pc:spChg>
        <pc:spChg chg="add mod">
          <ac:chgData name="#NI YUQIN#" userId="edf0547c-0190-4036-855d-43e773c42b6a" providerId="ADAL" clId="{E67E3ED5-7AFF-4A01-82A5-2C6AC6925BCA}" dt="2024-09-24T08:12:34.125" v="839" actId="1076"/>
          <ac:spMkLst>
            <pc:docMk/>
            <pc:sldMk cId="2710113151" sldId="305"/>
            <ac:spMk id="1040" creationId="{BD8FBF76-55E1-9FA0-3865-7E81AF357529}"/>
          </ac:spMkLst>
        </pc:spChg>
        <pc:grpChg chg="add del mod">
          <ac:chgData name="#NI YUQIN#" userId="edf0547c-0190-4036-855d-43e773c42b6a" providerId="ADAL" clId="{E67E3ED5-7AFF-4A01-82A5-2C6AC6925BCA}" dt="2024-09-24T08:04:11.184" v="781" actId="165"/>
          <ac:grpSpMkLst>
            <pc:docMk/>
            <pc:sldMk cId="2710113151" sldId="305"/>
            <ac:grpSpMk id="1033" creationId="{8C8F22AA-E953-CBAC-9F77-47CAFD5B2A81}"/>
          </ac:grpSpMkLst>
        </pc:grpChg>
        <pc:grpChg chg="add mod">
          <ac:chgData name="#NI YUQIN#" userId="edf0547c-0190-4036-855d-43e773c42b6a" providerId="ADAL" clId="{E67E3ED5-7AFF-4A01-82A5-2C6AC6925BCA}" dt="2024-09-24T08:07:56.874" v="835" actId="1076"/>
          <ac:grpSpMkLst>
            <pc:docMk/>
            <pc:sldMk cId="2710113151" sldId="305"/>
            <ac:grpSpMk id="1038" creationId="{7E2C79F4-435A-28B2-0AB2-1BCCE056E93E}"/>
          </ac:grpSpMkLst>
        </pc:grpChg>
        <pc:picChg chg="add mod">
          <ac:chgData name="#NI YUQIN#" userId="edf0547c-0190-4036-855d-43e773c42b6a" providerId="ADAL" clId="{E67E3ED5-7AFF-4A01-82A5-2C6AC6925BCA}" dt="2024-09-26T06:08:20.868" v="2226" actId="14100"/>
          <ac:picMkLst>
            <pc:docMk/>
            <pc:sldMk cId="2710113151" sldId="305"/>
            <ac:picMk id="2" creationId="{9C6F58C9-EC10-8A98-BF76-2154C38DE80A}"/>
          </ac:picMkLst>
        </pc:picChg>
        <pc:picChg chg="add del mod">
          <ac:chgData name="#NI YUQIN#" userId="edf0547c-0190-4036-855d-43e773c42b6a" providerId="ADAL" clId="{E67E3ED5-7AFF-4A01-82A5-2C6AC6925BCA}" dt="2024-09-26T06:08:55.593" v="2243" actId="1076"/>
          <ac:picMkLst>
            <pc:docMk/>
            <pc:sldMk cId="2710113151" sldId="305"/>
            <ac:picMk id="5" creationId="{5FB56650-41BD-1250-D627-738B286BABDD}"/>
          </ac:picMkLst>
        </pc:picChg>
        <pc:picChg chg="add mod">
          <ac:chgData name="#NI YUQIN#" userId="edf0547c-0190-4036-855d-43e773c42b6a" providerId="ADAL" clId="{E67E3ED5-7AFF-4A01-82A5-2C6AC6925BCA}" dt="2024-09-26T06:08:48.688" v="2239" actId="1076"/>
          <ac:picMkLst>
            <pc:docMk/>
            <pc:sldMk cId="2710113151" sldId="305"/>
            <ac:picMk id="6" creationId="{E59C9CF5-21B5-9421-2764-1176B29E0C9D}"/>
          </ac:picMkLst>
        </pc:picChg>
        <pc:picChg chg="add del mod">
          <ac:chgData name="#NI YUQIN#" userId="edf0547c-0190-4036-855d-43e773c42b6a" providerId="ADAL" clId="{E67E3ED5-7AFF-4A01-82A5-2C6AC6925BCA}" dt="2024-09-24T07:46:14.979" v="602" actId="478"/>
          <ac:picMkLst>
            <pc:docMk/>
            <pc:sldMk cId="2710113151" sldId="305"/>
            <ac:picMk id="8" creationId="{7EC421A1-AD3B-F280-6EB2-10F8B88C047E}"/>
          </ac:picMkLst>
        </pc:picChg>
        <pc:picChg chg="add mod">
          <ac:chgData name="#NI YUQIN#" userId="edf0547c-0190-4036-855d-43e773c42b6a" providerId="ADAL" clId="{E67E3ED5-7AFF-4A01-82A5-2C6AC6925BCA}" dt="2024-09-26T06:09:58.966" v="2265" actId="1076"/>
          <ac:picMkLst>
            <pc:docMk/>
            <pc:sldMk cId="2710113151" sldId="305"/>
            <ac:picMk id="13" creationId="{7679CBA6-F989-5D9F-6EDA-320A5FC7F33A}"/>
          </ac:picMkLst>
        </pc:picChg>
        <pc:picChg chg="add mod topLvl">
          <ac:chgData name="#NI YUQIN#" userId="edf0547c-0190-4036-855d-43e773c42b6a" providerId="ADAL" clId="{E67E3ED5-7AFF-4A01-82A5-2C6AC6925BCA}" dt="2024-09-24T08:04:37.736" v="789" actId="1076"/>
          <ac:picMkLst>
            <pc:docMk/>
            <pc:sldMk cId="2710113151" sldId="305"/>
            <ac:picMk id="18" creationId="{7EAAB21C-F8D1-A8F0-5D9F-146047BA8096}"/>
          </ac:picMkLst>
        </pc:picChg>
        <pc:picChg chg="add del mod">
          <ac:chgData name="#NI YUQIN#" userId="edf0547c-0190-4036-855d-43e773c42b6a" providerId="ADAL" clId="{E67E3ED5-7AFF-4A01-82A5-2C6AC6925BCA}" dt="2024-09-24T07:33:16.052" v="580" actId="478"/>
          <ac:picMkLst>
            <pc:docMk/>
            <pc:sldMk cId="2710113151" sldId="305"/>
            <ac:picMk id="1026" creationId="{DC0B6122-E6C2-2C86-7171-77A387202882}"/>
          </ac:picMkLst>
        </pc:picChg>
        <pc:picChg chg="add del mod">
          <ac:chgData name="#NI YUQIN#" userId="edf0547c-0190-4036-855d-43e773c42b6a" providerId="ADAL" clId="{E67E3ED5-7AFF-4A01-82A5-2C6AC6925BCA}" dt="2024-09-24T08:00:42.346" v="761" actId="478"/>
          <ac:picMkLst>
            <pc:docMk/>
            <pc:sldMk cId="2710113151" sldId="305"/>
            <ac:picMk id="1028" creationId="{988688C5-EF23-356C-747B-F3741E100073}"/>
          </ac:picMkLst>
        </pc:picChg>
        <pc:picChg chg="add del mod">
          <ac:chgData name="#NI YUQIN#" userId="edf0547c-0190-4036-855d-43e773c42b6a" providerId="ADAL" clId="{E67E3ED5-7AFF-4A01-82A5-2C6AC6925BCA}" dt="2024-09-24T08:00:42.008" v="760" actId="478"/>
          <ac:picMkLst>
            <pc:docMk/>
            <pc:sldMk cId="2710113151" sldId="305"/>
            <ac:picMk id="1030" creationId="{47F5DFA8-2611-7FB7-5B65-1952AC2A1BAD}"/>
          </ac:picMkLst>
        </pc:picChg>
        <pc:picChg chg="add mod topLvl">
          <ac:chgData name="#NI YUQIN#" userId="edf0547c-0190-4036-855d-43e773c42b6a" providerId="ADAL" clId="{E67E3ED5-7AFF-4A01-82A5-2C6AC6925BCA}" dt="2024-09-24T08:04:21.279" v="782" actId="164"/>
          <ac:picMkLst>
            <pc:docMk/>
            <pc:sldMk cId="2710113151" sldId="305"/>
            <ac:picMk id="1032" creationId="{40EF618D-6D0D-2AA9-1528-7DC664B1EE4C}"/>
          </ac:picMkLst>
        </pc:picChg>
        <pc:cxnChg chg="add mod">
          <ac:chgData name="#NI YUQIN#" userId="edf0547c-0190-4036-855d-43e773c42b6a" providerId="ADAL" clId="{E67E3ED5-7AFF-4A01-82A5-2C6AC6925BCA}" dt="2024-09-26T06:14:01.947" v="2384" actId="1037"/>
          <ac:cxnSpMkLst>
            <pc:docMk/>
            <pc:sldMk cId="2710113151" sldId="305"/>
            <ac:cxnSpMk id="20" creationId="{FC7533FB-4776-8CB1-05EA-6ABF5F64295D}"/>
          </ac:cxnSpMkLst>
        </pc:cxnChg>
        <pc:cxnChg chg="add mod">
          <ac:chgData name="#NI YUQIN#" userId="edf0547c-0190-4036-855d-43e773c42b6a" providerId="ADAL" clId="{E67E3ED5-7AFF-4A01-82A5-2C6AC6925BCA}" dt="2024-09-26T06:14:01.947" v="2384" actId="1037"/>
          <ac:cxnSpMkLst>
            <pc:docMk/>
            <pc:sldMk cId="2710113151" sldId="305"/>
            <ac:cxnSpMk id="21" creationId="{1B7DDF48-1967-F69B-EB57-0DEA36442E6E}"/>
          </ac:cxnSpMkLst>
        </pc:cxnChg>
      </pc:sldChg>
      <pc:sldChg chg="addSp delSp modSp new del mod">
        <pc:chgData name="#NI YUQIN#" userId="edf0547c-0190-4036-855d-43e773c42b6a" providerId="ADAL" clId="{E67E3ED5-7AFF-4A01-82A5-2C6AC6925BCA}" dt="2024-09-24T07:04:46.201" v="393" actId="2696"/>
        <pc:sldMkLst>
          <pc:docMk/>
          <pc:sldMk cId="2127403861" sldId="306"/>
        </pc:sldMkLst>
        <pc:spChg chg="del">
          <ac:chgData name="#NI YUQIN#" userId="edf0547c-0190-4036-855d-43e773c42b6a" providerId="ADAL" clId="{E67E3ED5-7AFF-4A01-82A5-2C6AC6925BCA}" dt="2024-09-24T06:53:18.935" v="355" actId="478"/>
          <ac:spMkLst>
            <pc:docMk/>
            <pc:sldMk cId="2127403861" sldId="306"/>
            <ac:spMk id="2" creationId="{1DCF8B1F-7B9E-A3E2-0FCB-E6F4EBFEFA2E}"/>
          </ac:spMkLst>
        </pc:spChg>
        <pc:picChg chg="add mod">
          <ac:chgData name="#NI YUQIN#" userId="edf0547c-0190-4036-855d-43e773c42b6a" providerId="ADAL" clId="{E67E3ED5-7AFF-4A01-82A5-2C6AC6925BCA}" dt="2024-09-24T06:53:23.618" v="357" actId="14100"/>
          <ac:picMkLst>
            <pc:docMk/>
            <pc:sldMk cId="2127403861" sldId="306"/>
            <ac:picMk id="5" creationId="{AB373C7C-EDD6-A0C6-848D-1C55D150C15C}"/>
          </ac:picMkLst>
        </pc:picChg>
        <pc:picChg chg="add mod">
          <ac:chgData name="#NI YUQIN#" userId="edf0547c-0190-4036-855d-43e773c42b6a" providerId="ADAL" clId="{E67E3ED5-7AFF-4A01-82A5-2C6AC6925BCA}" dt="2024-09-24T06:53:57.156" v="362" actId="1076"/>
          <ac:picMkLst>
            <pc:docMk/>
            <pc:sldMk cId="2127403861" sldId="306"/>
            <ac:picMk id="7" creationId="{E35AD95D-AEB0-1E82-01D0-5A36652994B1}"/>
          </ac:picMkLst>
        </pc:picChg>
        <pc:picChg chg="add mod">
          <ac:chgData name="#NI YUQIN#" userId="edf0547c-0190-4036-855d-43e773c42b6a" providerId="ADAL" clId="{E67E3ED5-7AFF-4A01-82A5-2C6AC6925BCA}" dt="2024-09-24T06:53:52.603" v="361" actId="1076"/>
          <ac:picMkLst>
            <pc:docMk/>
            <pc:sldMk cId="2127403861" sldId="306"/>
            <ac:picMk id="9" creationId="{962137B1-F0E7-F4A9-3F7E-C0AEE154C9DA}"/>
          </ac:picMkLst>
        </pc:picChg>
      </pc:sldChg>
      <pc:sldChg chg="addSp delSp modSp new del mod">
        <pc:chgData name="#NI YUQIN#" userId="edf0547c-0190-4036-855d-43e773c42b6a" providerId="ADAL" clId="{E67E3ED5-7AFF-4A01-82A5-2C6AC6925BCA}" dt="2024-09-26T06:10:14.376" v="2267" actId="47"/>
        <pc:sldMkLst>
          <pc:docMk/>
          <pc:sldMk cId="2238476887" sldId="306"/>
        </pc:sldMkLst>
        <pc:spChg chg="del">
          <ac:chgData name="#NI YUQIN#" userId="edf0547c-0190-4036-855d-43e773c42b6a" providerId="ADAL" clId="{E67E3ED5-7AFF-4A01-82A5-2C6AC6925BCA}" dt="2024-09-26T06:04:13.631" v="2159" actId="478"/>
          <ac:spMkLst>
            <pc:docMk/>
            <pc:sldMk cId="2238476887" sldId="306"/>
            <ac:spMk id="2" creationId="{91353405-145E-0462-6F8A-83893CAA1742}"/>
          </ac:spMkLst>
        </pc:spChg>
        <pc:spChg chg="add">
          <ac:chgData name="#NI YUQIN#" userId="edf0547c-0190-4036-855d-43e773c42b6a" providerId="ADAL" clId="{E67E3ED5-7AFF-4A01-82A5-2C6AC6925BCA}" dt="2024-09-26T06:04:15.386" v="2160"/>
          <ac:spMkLst>
            <pc:docMk/>
            <pc:sldMk cId="2238476887" sldId="306"/>
            <ac:spMk id="5" creationId="{8475E2C8-A905-6229-6918-75946739FD44}"/>
          </ac:spMkLst>
        </pc:spChg>
        <pc:spChg chg="add del mod">
          <ac:chgData name="#NI YUQIN#" userId="edf0547c-0190-4036-855d-43e773c42b6a" providerId="ADAL" clId="{E67E3ED5-7AFF-4A01-82A5-2C6AC6925BCA}" dt="2024-09-26T06:04:34.451" v="2168"/>
          <ac:spMkLst>
            <pc:docMk/>
            <pc:sldMk cId="2238476887" sldId="306"/>
            <ac:spMk id="7" creationId="{56C781EB-CDAC-FF0D-FE20-C2183BF8DD96}"/>
          </ac:spMkLst>
        </pc:spChg>
        <pc:spChg chg="add del mod">
          <ac:chgData name="#NI YUQIN#" userId="edf0547c-0190-4036-855d-43e773c42b6a" providerId="ADAL" clId="{E67E3ED5-7AFF-4A01-82A5-2C6AC6925BCA}" dt="2024-09-26T06:04:34.451" v="2170"/>
          <ac:spMkLst>
            <pc:docMk/>
            <pc:sldMk cId="2238476887" sldId="306"/>
            <ac:spMk id="8" creationId="{1E85EB73-C9B9-F8F3-AEBD-901B5EAFEE24}"/>
          </ac:spMkLst>
        </pc:spChg>
        <pc:spChg chg="add del mod">
          <ac:chgData name="#NI YUQIN#" userId="edf0547c-0190-4036-855d-43e773c42b6a" providerId="ADAL" clId="{E67E3ED5-7AFF-4A01-82A5-2C6AC6925BCA}" dt="2024-09-26T06:07:45.201" v="2216" actId="478"/>
          <ac:spMkLst>
            <pc:docMk/>
            <pc:sldMk cId="2238476887" sldId="306"/>
            <ac:spMk id="10" creationId="{94E043E6-1618-B36D-5824-16E1817312DA}"/>
          </ac:spMkLst>
        </pc:spChg>
        <pc:spChg chg="add mod ord">
          <ac:chgData name="#NI YUQIN#" userId="edf0547c-0190-4036-855d-43e773c42b6a" providerId="ADAL" clId="{E67E3ED5-7AFF-4A01-82A5-2C6AC6925BCA}" dt="2024-09-26T06:07:25.904" v="2211" actId="207"/>
          <ac:spMkLst>
            <pc:docMk/>
            <pc:sldMk cId="2238476887" sldId="306"/>
            <ac:spMk id="12" creationId="{D08D464F-00F4-69B9-7EFA-47622A26157F}"/>
          </ac:spMkLst>
        </pc:spChg>
        <pc:spChg chg="add mod">
          <ac:chgData name="#NI YUQIN#" userId="edf0547c-0190-4036-855d-43e773c42b6a" providerId="ADAL" clId="{E67E3ED5-7AFF-4A01-82A5-2C6AC6925BCA}" dt="2024-09-26T06:07:39.618" v="2213" actId="1076"/>
          <ac:spMkLst>
            <pc:docMk/>
            <pc:sldMk cId="2238476887" sldId="306"/>
            <ac:spMk id="14" creationId="{46FC8852-D18D-D3E5-306F-18681835A7C1}"/>
          </ac:spMkLst>
        </pc:spChg>
        <pc:picChg chg="add del mod">
          <ac:chgData name="#NI YUQIN#" userId="edf0547c-0190-4036-855d-43e773c42b6a" providerId="ADAL" clId="{E67E3ED5-7AFF-4A01-82A5-2C6AC6925BCA}" dt="2024-09-26T06:07:41.937" v="2214" actId="478"/>
          <ac:picMkLst>
            <pc:docMk/>
            <pc:sldMk cId="2238476887" sldId="306"/>
            <ac:picMk id="6" creationId="{82C5F30A-91F2-3815-34E7-AB2AF36B9087}"/>
          </ac:picMkLst>
        </pc:picChg>
        <pc:picChg chg="add mod">
          <ac:chgData name="#NI YUQIN#" userId="edf0547c-0190-4036-855d-43e773c42b6a" providerId="ADAL" clId="{E67E3ED5-7AFF-4A01-82A5-2C6AC6925BCA}" dt="2024-09-26T06:06:14.220" v="2198" actId="14100"/>
          <ac:picMkLst>
            <pc:docMk/>
            <pc:sldMk cId="2238476887" sldId="306"/>
            <ac:picMk id="13" creationId="{36AF9B31-3581-3FD5-5FFB-19BFDE83680E}"/>
          </ac:picMkLst>
        </pc:picChg>
      </pc:sldChg>
      <pc:sldChg chg="addSp delSp modSp add del mod">
        <pc:chgData name="#NI YUQIN#" userId="edf0547c-0190-4036-855d-43e773c42b6a" providerId="ADAL" clId="{E67E3ED5-7AFF-4A01-82A5-2C6AC6925BCA}" dt="2024-09-24T09:04:36.114" v="1328" actId="47"/>
        <pc:sldMkLst>
          <pc:docMk/>
          <pc:sldMk cId="4206468928" sldId="306"/>
        </pc:sldMkLst>
        <pc:spChg chg="add del mod">
          <ac:chgData name="#NI YUQIN#" userId="edf0547c-0190-4036-855d-43e773c42b6a" providerId="ADAL" clId="{E67E3ED5-7AFF-4A01-82A5-2C6AC6925BCA}" dt="2024-09-24T08:35:57.561" v="861" actId="478"/>
          <ac:spMkLst>
            <pc:docMk/>
            <pc:sldMk cId="4206468928" sldId="306"/>
            <ac:spMk id="3" creationId="{7F0EB6D8-973C-E4D1-F21C-EECFC00C49F3}"/>
          </ac:spMkLst>
        </pc:spChg>
        <pc:spChg chg="del">
          <ac:chgData name="#NI YUQIN#" userId="edf0547c-0190-4036-855d-43e773c42b6a" providerId="ADAL" clId="{E67E3ED5-7AFF-4A01-82A5-2C6AC6925BCA}" dt="2024-09-24T08:35:55.383" v="860" actId="478"/>
          <ac:spMkLst>
            <pc:docMk/>
            <pc:sldMk cId="4206468928" sldId="306"/>
            <ac:spMk id="6" creationId="{6C1E83BE-BC76-4748-A1A6-88CA1526A2BE}"/>
          </ac:spMkLst>
        </pc:spChg>
        <pc:spChg chg="del">
          <ac:chgData name="#NI YUQIN#" userId="edf0547c-0190-4036-855d-43e773c42b6a" providerId="ADAL" clId="{E67E3ED5-7AFF-4A01-82A5-2C6AC6925BCA}" dt="2024-09-24T08:39:09.326" v="879" actId="478"/>
          <ac:spMkLst>
            <pc:docMk/>
            <pc:sldMk cId="4206468928" sldId="306"/>
            <ac:spMk id="7" creationId="{4DDFEE88-5B8D-9041-BBA8-27504B5BF0F4}"/>
          </ac:spMkLst>
        </pc:spChg>
        <pc:spChg chg="add del mod">
          <ac:chgData name="#NI YUQIN#" userId="edf0547c-0190-4036-855d-43e773c42b6a" providerId="ADAL" clId="{E67E3ED5-7AFF-4A01-82A5-2C6AC6925BCA}" dt="2024-09-24T08:47:16.936" v="985" actId="478"/>
          <ac:spMkLst>
            <pc:docMk/>
            <pc:sldMk cId="4206468928" sldId="306"/>
            <ac:spMk id="21" creationId="{3B2B1540-6C17-3423-A595-5BD4926D7650}"/>
          </ac:spMkLst>
        </pc:spChg>
        <pc:spChg chg="add del mod">
          <ac:chgData name="#NI YUQIN#" userId="edf0547c-0190-4036-855d-43e773c42b6a" providerId="ADAL" clId="{E67E3ED5-7AFF-4A01-82A5-2C6AC6925BCA}" dt="2024-09-24T08:47:16.936" v="985" actId="478"/>
          <ac:spMkLst>
            <pc:docMk/>
            <pc:sldMk cId="4206468928" sldId="306"/>
            <ac:spMk id="22" creationId="{15EB9C7D-5B09-F77A-125F-BB109EC86469}"/>
          </ac:spMkLst>
        </pc:spChg>
        <pc:spChg chg="add del mod">
          <ac:chgData name="#NI YUQIN#" userId="edf0547c-0190-4036-855d-43e773c42b6a" providerId="ADAL" clId="{E67E3ED5-7AFF-4A01-82A5-2C6AC6925BCA}" dt="2024-09-24T08:47:16.936" v="985" actId="478"/>
          <ac:spMkLst>
            <pc:docMk/>
            <pc:sldMk cId="4206468928" sldId="306"/>
            <ac:spMk id="25" creationId="{83F6B958-5918-AFBF-BD59-B8322D921A2B}"/>
          </ac:spMkLst>
        </pc:spChg>
        <pc:spChg chg="add del mod">
          <ac:chgData name="#NI YUQIN#" userId="edf0547c-0190-4036-855d-43e773c42b6a" providerId="ADAL" clId="{E67E3ED5-7AFF-4A01-82A5-2C6AC6925BCA}" dt="2024-09-24T08:47:16.936" v="985" actId="478"/>
          <ac:spMkLst>
            <pc:docMk/>
            <pc:sldMk cId="4206468928" sldId="306"/>
            <ac:spMk id="26" creationId="{E924FF15-8B77-7510-654A-CC14CB34B7A7}"/>
          </ac:spMkLst>
        </pc:spChg>
        <pc:spChg chg="add del mod">
          <ac:chgData name="#NI YUQIN#" userId="edf0547c-0190-4036-855d-43e773c42b6a" providerId="ADAL" clId="{E67E3ED5-7AFF-4A01-82A5-2C6AC6925BCA}" dt="2024-09-24T08:43:32.549" v="945"/>
          <ac:spMkLst>
            <pc:docMk/>
            <pc:sldMk cId="4206468928" sldId="306"/>
            <ac:spMk id="29" creationId="{DFFAD58D-9B5B-4DC2-8FBB-8F96EF12BAD9}"/>
          </ac:spMkLst>
        </pc:spChg>
        <pc:spChg chg="add del mod">
          <ac:chgData name="#NI YUQIN#" userId="edf0547c-0190-4036-855d-43e773c42b6a" providerId="ADAL" clId="{E67E3ED5-7AFF-4A01-82A5-2C6AC6925BCA}" dt="2024-09-24T08:47:16.936" v="985" actId="478"/>
          <ac:spMkLst>
            <pc:docMk/>
            <pc:sldMk cId="4206468928" sldId="306"/>
            <ac:spMk id="30" creationId="{73B6D47F-804D-7156-1F22-D217EB141E60}"/>
          </ac:spMkLst>
        </pc:spChg>
        <pc:spChg chg="add del mod">
          <ac:chgData name="#NI YUQIN#" userId="edf0547c-0190-4036-855d-43e773c42b6a" providerId="ADAL" clId="{E67E3ED5-7AFF-4A01-82A5-2C6AC6925BCA}" dt="2024-09-24T08:47:16.936" v="985" actId="478"/>
          <ac:spMkLst>
            <pc:docMk/>
            <pc:sldMk cId="4206468928" sldId="306"/>
            <ac:spMk id="33" creationId="{D0782CAB-B2BC-5827-5009-12E695983091}"/>
          </ac:spMkLst>
        </pc:spChg>
        <pc:spChg chg="add del mod">
          <ac:chgData name="#NI YUQIN#" userId="edf0547c-0190-4036-855d-43e773c42b6a" providerId="ADAL" clId="{E67E3ED5-7AFF-4A01-82A5-2C6AC6925BCA}" dt="2024-09-24T08:47:16.936" v="985" actId="478"/>
          <ac:spMkLst>
            <pc:docMk/>
            <pc:sldMk cId="4206468928" sldId="306"/>
            <ac:spMk id="34" creationId="{9816518C-9718-02DD-DCAA-A1C5828C40BC}"/>
          </ac:spMkLst>
        </pc:spChg>
        <pc:spChg chg="add del mod">
          <ac:chgData name="#NI YUQIN#" userId="edf0547c-0190-4036-855d-43e773c42b6a" providerId="ADAL" clId="{E67E3ED5-7AFF-4A01-82A5-2C6AC6925BCA}" dt="2024-09-24T08:47:16.936" v="985" actId="478"/>
          <ac:spMkLst>
            <pc:docMk/>
            <pc:sldMk cId="4206468928" sldId="306"/>
            <ac:spMk id="35" creationId="{BA846397-F57C-88C2-6C0C-5F886A1D50BE}"/>
          </ac:spMkLst>
        </pc:spChg>
        <pc:spChg chg="add del mod">
          <ac:chgData name="#NI YUQIN#" userId="edf0547c-0190-4036-855d-43e773c42b6a" providerId="ADAL" clId="{E67E3ED5-7AFF-4A01-82A5-2C6AC6925BCA}" dt="2024-09-24T08:47:16.936" v="985" actId="478"/>
          <ac:spMkLst>
            <pc:docMk/>
            <pc:sldMk cId="4206468928" sldId="306"/>
            <ac:spMk id="36" creationId="{0FC8F990-36EA-C297-1B5F-B10308E312BE}"/>
          </ac:spMkLst>
        </pc:spChg>
        <pc:spChg chg="add del mod">
          <ac:chgData name="#NI YUQIN#" userId="edf0547c-0190-4036-855d-43e773c42b6a" providerId="ADAL" clId="{E67E3ED5-7AFF-4A01-82A5-2C6AC6925BCA}" dt="2024-09-24T08:47:16.936" v="985" actId="478"/>
          <ac:spMkLst>
            <pc:docMk/>
            <pc:sldMk cId="4206468928" sldId="306"/>
            <ac:spMk id="37" creationId="{0BCA3C3C-3726-1E08-22AD-80BCAC057F82}"/>
          </ac:spMkLst>
        </pc:spChg>
        <pc:spChg chg="add del mod">
          <ac:chgData name="#NI YUQIN#" userId="edf0547c-0190-4036-855d-43e773c42b6a" providerId="ADAL" clId="{E67E3ED5-7AFF-4A01-82A5-2C6AC6925BCA}" dt="2024-09-24T08:47:16.936" v="985" actId="478"/>
          <ac:spMkLst>
            <pc:docMk/>
            <pc:sldMk cId="4206468928" sldId="306"/>
            <ac:spMk id="38" creationId="{A7A8974E-E441-CE03-C004-4D21D32D32DB}"/>
          </ac:spMkLst>
        </pc:spChg>
        <pc:spChg chg="add del mod">
          <ac:chgData name="#NI YUQIN#" userId="edf0547c-0190-4036-855d-43e773c42b6a" providerId="ADAL" clId="{E67E3ED5-7AFF-4A01-82A5-2C6AC6925BCA}" dt="2024-09-24T08:47:16.936" v="985" actId="478"/>
          <ac:spMkLst>
            <pc:docMk/>
            <pc:sldMk cId="4206468928" sldId="306"/>
            <ac:spMk id="40" creationId="{A4814FC8-E414-1897-199D-8CBA9DB12929}"/>
          </ac:spMkLst>
        </pc:spChg>
        <pc:spChg chg="add del mod">
          <ac:chgData name="#NI YUQIN#" userId="edf0547c-0190-4036-855d-43e773c42b6a" providerId="ADAL" clId="{E67E3ED5-7AFF-4A01-82A5-2C6AC6925BCA}" dt="2024-09-24T08:52:34.781" v="1163" actId="478"/>
          <ac:spMkLst>
            <pc:docMk/>
            <pc:sldMk cId="4206468928" sldId="306"/>
            <ac:spMk id="43" creationId="{058810D5-1DE9-5D8D-7ABB-2ED0502AF104}"/>
          </ac:spMkLst>
        </pc:spChg>
        <pc:spChg chg="add del mod">
          <ac:chgData name="#NI YUQIN#" userId="edf0547c-0190-4036-855d-43e773c42b6a" providerId="ADAL" clId="{E67E3ED5-7AFF-4A01-82A5-2C6AC6925BCA}" dt="2024-09-24T08:52:34.781" v="1163" actId="478"/>
          <ac:spMkLst>
            <pc:docMk/>
            <pc:sldMk cId="4206468928" sldId="306"/>
            <ac:spMk id="44" creationId="{01CBDAFF-2205-CA85-9B9E-D7529DA3C02C}"/>
          </ac:spMkLst>
        </pc:spChg>
        <pc:spChg chg="add del mod">
          <ac:chgData name="#NI YUQIN#" userId="edf0547c-0190-4036-855d-43e773c42b6a" providerId="ADAL" clId="{E67E3ED5-7AFF-4A01-82A5-2C6AC6925BCA}" dt="2024-09-24T08:52:34.781" v="1163" actId="478"/>
          <ac:spMkLst>
            <pc:docMk/>
            <pc:sldMk cId="4206468928" sldId="306"/>
            <ac:spMk id="45" creationId="{4FBCF855-7DBD-A03D-9D92-318F8C195ED4}"/>
          </ac:spMkLst>
        </pc:spChg>
        <pc:spChg chg="add mod">
          <ac:chgData name="#NI YUQIN#" userId="edf0547c-0190-4036-855d-43e773c42b6a" providerId="ADAL" clId="{E67E3ED5-7AFF-4A01-82A5-2C6AC6925BCA}" dt="2024-09-24T08:54:43.629" v="1175" actId="1076"/>
          <ac:spMkLst>
            <pc:docMk/>
            <pc:sldMk cId="4206468928" sldId="306"/>
            <ac:spMk id="57" creationId="{374CD2DE-1BCA-3CD0-4475-6E216AFBCAE4}"/>
          </ac:spMkLst>
        </pc:spChg>
        <pc:picChg chg="del mod">
          <ac:chgData name="#NI YUQIN#" userId="edf0547c-0190-4036-855d-43e773c42b6a" providerId="ADAL" clId="{E67E3ED5-7AFF-4A01-82A5-2C6AC6925BCA}" dt="2024-09-24T08:39:09.326" v="879" actId="478"/>
          <ac:picMkLst>
            <pc:docMk/>
            <pc:sldMk cId="4206468928" sldId="306"/>
            <ac:picMk id="8" creationId="{5BFBAA85-BCFA-59E2-01AC-DA96EE0D82DD}"/>
          </ac:picMkLst>
        </pc:picChg>
        <pc:picChg chg="add del mod">
          <ac:chgData name="#NI YUQIN#" userId="edf0547c-0190-4036-855d-43e773c42b6a" providerId="ADAL" clId="{E67E3ED5-7AFF-4A01-82A5-2C6AC6925BCA}" dt="2024-09-24T08:39:09.326" v="879" actId="478"/>
          <ac:picMkLst>
            <pc:docMk/>
            <pc:sldMk cId="4206468928" sldId="306"/>
            <ac:picMk id="9" creationId="{2FDC5F5F-C615-DAD2-3276-345897484BD1}"/>
          </ac:picMkLst>
        </pc:picChg>
        <pc:picChg chg="add del mod">
          <ac:chgData name="#NI YUQIN#" userId="edf0547c-0190-4036-855d-43e773c42b6a" providerId="ADAL" clId="{E67E3ED5-7AFF-4A01-82A5-2C6AC6925BCA}" dt="2024-09-24T08:39:09.326" v="879" actId="478"/>
          <ac:picMkLst>
            <pc:docMk/>
            <pc:sldMk cId="4206468928" sldId="306"/>
            <ac:picMk id="11" creationId="{F8635522-4F37-5BEC-FA72-C10A366C8FD9}"/>
          </ac:picMkLst>
        </pc:picChg>
        <pc:picChg chg="add del mod">
          <ac:chgData name="#NI YUQIN#" userId="edf0547c-0190-4036-855d-43e773c42b6a" providerId="ADAL" clId="{E67E3ED5-7AFF-4A01-82A5-2C6AC6925BCA}" dt="2024-09-24T08:39:09.326" v="879" actId="478"/>
          <ac:picMkLst>
            <pc:docMk/>
            <pc:sldMk cId="4206468928" sldId="306"/>
            <ac:picMk id="13" creationId="{8BD03C1A-0571-6661-96CB-4D8DF934342D}"/>
          </ac:picMkLst>
        </pc:picChg>
        <pc:picChg chg="add del mod">
          <ac:chgData name="#NI YUQIN#" userId="edf0547c-0190-4036-855d-43e773c42b6a" providerId="ADAL" clId="{E67E3ED5-7AFF-4A01-82A5-2C6AC6925BCA}" dt="2024-09-24T08:39:09.326" v="879" actId="478"/>
          <ac:picMkLst>
            <pc:docMk/>
            <pc:sldMk cId="4206468928" sldId="306"/>
            <ac:picMk id="14" creationId="{C605F383-5AED-F91A-BC04-8462D8BE75B4}"/>
          </ac:picMkLst>
        </pc:picChg>
        <pc:picChg chg="add del mod">
          <ac:chgData name="#NI YUQIN#" userId="edf0547c-0190-4036-855d-43e773c42b6a" providerId="ADAL" clId="{E67E3ED5-7AFF-4A01-82A5-2C6AC6925BCA}" dt="2024-09-24T08:45:08.799" v="971" actId="478"/>
          <ac:picMkLst>
            <pc:docMk/>
            <pc:sldMk cId="4206468928" sldId="306"/>
            <ac:picMk id="16" creationId="{29336CAC-316A-6439-E6F2-6EF3300F3E2A}"/>
          </ac:picMkLst>
        </pc:picChg>
        <pc:picChg chg="add del mod">
          <ac:chgData name="#NI YUQIN#" userId="edf0547c-0190-4036-855d-43e773c42b6a" providerId="ADAL" clId="{E67E3ED5-7AFF-4A01-82A5-2C6AC6925BCA}" dt="2024-09-24T08:39:40.869" v="888" actId="478"/>
          <ac:picMkLst>
            <pc:docMk/>
            <pc:sldMk cId="4206468928" sldId="306"/>
            <ac:picMk id="18" creationId="{D9EB3EE4-38B1-90EE-98AD-DF5EB301FB9E}"/>
          </ac:picMkLst>
        </pc:picChg>
        <pc:picChg chg="add del mod">
          <ac:chgData name="#NI YUQIN#" userId="edf0547c-0190-4036-855d-43e773c42b6a" providerId="ADAL" clId="{E67E3ED5-7AFF-4A01-82A5-2C6AC6925BCA}" dt="2024-09-24T08:47:16.936" v="985" actId="478"/>
          <ac:picMkLst>
            <pc:docMk/>
            <pc:sldMk cId="4206468928" sldId="306"/>
            <ac:picMk id="20" creationId="{B1589424-DB18-0F13-8080-3387AB130BEF}"/>
          </ac:picMkLst>
        </pc:picChg>
        <pc:picChg chg="add del mod">
          <ac:chgData name="#NI YUQIN#" userId="edf0547c-0190-4036-855d-43e773c42b6a" providerId="ADAL" clId="{E67E3ED5-7AFF-4A01-82A5-2C6AC6925BCA}" dt="2024-09-24T08:47:16.936" v="985" actId="478"/>
          <ac:picMkLst>
            <pc:docMk/>
            <pc:sldMk cId="4206468928" sldId="306"/>
            <ac:picMk id="24" creationId="{FF76372C-CEA7-F463-59EF-7016C4793537}"/>
          </ac:picMkLst>
        </pc:picChg>
        <pc:picChg chg="add del mod">
          <ac:chgData name="#NI YUQIN#" userId="edf0547c-0190-4036-855d-43e773c42b6a" providerId="ADAL" clId="{E67E3ED5-7AFF-4A01-82A5-2C6AC6925BCA}" dt="2024-09-24T08:51:12.919" v="1137" actId="478"/>
          <ac:picMkLst>
            <pc:docMk/>
            <pc:sldMk cId="4206468928" sldId="306"/>
            <ac:picMk id="41" creationId="{4D88D565-97E9-C22F-A238-EA8BBF2527F7}"/>
          </ac:picMkLst>
        </pc:picChg>
        <pc:picChg chg="add del mod">
          <ac:chgData name="#NI YUQIN#" userId="edf0547c-0190-4036-855d-43e773c42b6a" providerId="ADAL" clId="{E67E3ED5-7AFF-4A01-82A5-2C6AC6925BCA}" dt="2024-09-24T08:52:33.007" v="1162" actId="478"/>
          <ac:picMkLst>
            <pc:docMk/>
            <pc:sldMk cId="4206468928" sldId="306"/>
            <ac:picMk id="42" creationId="{EAE790E0-55A9-1D81-053A-D8ACF112D07F}"/>
          </ac:picMkLst>
        </pc:picChg>
        <pc:picChg chg="add del mod">
          <ac:chgData name="#NI YUQIN#" userId="edf0547c-0190-4036-855d-43e773c42b6a" providerId="ADAL" clId="{E67E3ED5-7AFF-4A01-82A5-2C6AC6925BCA}" dt="2024-09-24T08:52:34.781" v="1163" actId="478"/>
          <ac:picMkLst>
            <pc:docMk/>
            <pc:sldMk cId="4206468928" sldId="306"/>
            <ac:picMk id="47" creationId="{F4EC1A4B-69F2-DB62-3301-6A9983690FE4}"/>
          </ac:picMkLst>
        </pc:picChg>
        <pc:picChg chg="add del mod">
          <ac:chgData name="#NI YUQIN#" userId="edf0547c-0190-4036-855d-43e773c42b6a" providerId="ADAL" clId="{E67E3ED5-7AFF-4A01-82A5-2C6AC6925BCA}" dt="2024-09-24T08:52:34.781" v="1163" actId="478"/>
          <ac:picMkLst>
            <pc:docMk/>
            <pc:sldMk cId="4206468928" sldId="306"/>
            <ac:picMk id="49" creationId="{93E1331D-7223-D0DD-60C8-B83F1259DCF9}"/>
          </ac:picMkLst>
        </pc:picChg>
        <pc:picChg chg="add del mod">
          <ac:chgData name="#NI YUQIN#" userId="edf0547c-0190-4036-855d-43e773c42b6a" providerId="ADAL" clId="{E67E3ED5-7AFF-4A01-82A5-2C6AC6925BCA}" dt="2024-09-24T08:52:34.781" v="1163" actId="478"/>
          <ac:picMkLst>
            <pc:docMk/>
            <pc:sldMk cId="4206468928" sldId="306"/>
            <ac:picMk id="51" creationId="{671B67A5-9284-345A-C7D0-8000D477FB1A}"/>
          </ac:picMkLst>
        </pc:picChg>
        <pc:picChg chg="add del mod">
          <ac:chgData name="#NI YUQIN#" userId="edf0547c-0190-4036-855d-43e773c42b6a" providerId="ADAL" clId="{E67E3ED5-7AFF-4A01-82A5-2C6AC6925BCA}" dt="2024-09-24T08:52:34.781" v="1163" actId="478"/>
          <ac:picMkLst>
            <pc:docMk/>
            <pc:sldMk cId="4206468928" sldId="306"/>
            <ac:picMk id="53" creationId="{BE37BD30-0B75-3BFF-0D18-141A95832D46}"/>
          </ac:picMkLst>
        </pc:picChg>
        <pc:picChg chg="add mod">
          <ac:chgData name="#NI YUQIN#" userId="edf0547c-0190-4036-855d-43e773c42b6a" providerId="ADAL" clId="{E67E3ED5-7AFF-4A01-82A5-2C6AC6925BCA}" dt="2024-09-24T08:52:35.799" v="1164"/>
          <ac:picMkLst>
            <pc:docMk/>
            <pc:sldMk cId="4206468928" sldId="306"/>
            <ac:picMk id="54" creationId="{CF0B5B4C-4D49-759B-49F1-3AE23A197E33}"/>
          </ac:picMkLst>
        </pc:picChg>
        <pc:cxnChg chg="add del mod">
          <ac:chgData name="#NI YUQIN#" userId="edf0547c-0190-4036-855d-43e773c42b6a" providerId="ADAL" clId="{E67E3ED5-7AFF-4A01-82A5-2C6AC6925BCA}" dt="2024-09-24T08:47:16.936" v="985" actId="478"/>
          <ac:cxnSpMkLst>
            <pc:docMk/>
            <pc:sldMk cId="4206468928" sldId="306"/>
            <ac:cxnSpMk id="28" creationId="{F052CFE5-9BDC-E093-FB5B-68A3EC5F21E6}"/>
          </ac:cxnSpMkLst>
        </pc:cxnChg>
        <pc:cxnChg chg="add del mod">
          <ac:chgData name="#NI YUQIN#" userId="edf0547c-0190-4036-855d-43e773c42b6a" providerId="ADAL" clId="{E67E3ED5-7AFF-4A01-82A5-2C6AC6925BCA}" dt="2024-09-24T08:47:16.936" v="985" actId="478"/>
          <ac:cxnSpMkLst>
            <pc:docMk/>
            <pc:sldMk cId="4206468928" sldId="306"/>
            <ac:cxnSpMk id="31" creationId="{60013A61-B5BC-B9FC-1C01-59B050408D2E}"/>
          </ac:cxnSpMkLst>
        </pc:cxnChg>
        <pc:cxnChg chg="add del mod">
          <ac:chgData name="#NI YUQIN#" userId="edf0547c-0190-4036-855d-43e773c42b6a" providerId="ADAL" clId="{E67E3ED5-7AFF-4A01-82A5-2C6AC6925BCA}" dt="2024-09-24T08:47:16.936" v="985" actId="478"/>
          <ac:cxnSpMkLst>
            <pc:docMk/>
            <pc:sldMk cId="4206468928" sldId="306"/>
            <ac:cxnSpMk id="39" creationId="{21168AA9-91AD-1C64-D681-306F2C8E52E8}"/>
          </ac:cxnSpMkLst>
        </pc:cxnChg>
        <pc:cxnChg chg="add mod">
          <ac:chgData name="#NI YUQIN#" userId="edf0547c-0190-4036-855d-43e773c42b6a" providerId="ADAL" clId="{E67E3ED5-7AFF-4A01-82A5-2C6AC6925BCA}" dt="2024-09-24T08:54:28.513" v="1168" actId="1076"/>
          <ac:cxnSpMkLst>
            <pc:docMk/>
            <pc:sldMk cId="4206468928" sldId="306"/>
            <ac:cxnSpMk id="56" creationId="{16AD7473-1ACE-6229-CB52-59C93C3A9C5D}"/>
          </ac:cxnSpMkLst>
        </pc:cxnChg>
      </pc:sldChg>
    </pc:docChg>
  </pc:docChgLst>
  <pc:docChgLst>
    <pc:chgData name="#NI YUQIN#" userId="edf0547c-0190-4036-855d-43e773c42b6a" providerId="ADAL" clId="{00645E25-7EF8-B34D-85F5-3ED530A10518}"/>
    <pc:docChg chg="undo redo custSel addSld delSld modSld sldOrd">
      <pc:chgData name="#NI YUQIN#" userId="edf0547c-0190-4036-855d-43e773c42b6a" providerId="ADAL" clId="{00645E25-7EF8-B34D-85F5-3ED530A10518}" dt="2024-08-27T07:40:50.072" v="2860" actId="20577"/>
      <pc:docMkLst>
        <pc:docMk/>
      </pc:docMkLst>
      <pc:sldChg chg="addSp delSp modSp mod modNotesTx">
        <pc:chgData name="#NI YUQIN#" userId="edf0547c-0190-4036-855d-43e773c42b6a" providerId="ADAL" clId="{00645E25-7EF8-B34D-85F5-3ED530A10518}" dt="2024-08-27T05:51:19.303" v="1772" actId="20577"/>
        <pc:sldMkLst>
          <pc:docMk/>
          <pc:sldMk cId="3080595037" sldId="257"/>
        </pc:sldMkLst>
        <pc:spChg chg="del">
          <ac:chgData name="#NI YUQIN#" userId="edf0547c-0190-4036-855d-43e773c42b6a" providerId="ADAL" clId="{00645E25-7EF8-B34D-85F5-3ED530A10518}" dt="2024-08-20T05:29:03.428" v="64" actId="478"/>
          <ac:spMkLst>
            <pc:docMk/>
            <pc:sldMk cId="3080595037" sldId="257"/>
            <ac:spMk id="2" creationId="{E0B2A2A6-81A5-DEFC-24B7-5C74A4ABC50D}"/>
          </ac:spMkLst>
        </pc:spChg>
        <pc:spChg chg="mod">
          <ac:chgData name="#NI YUQIN#" userId="edf0547c-0190-4036-855d-43e773c42b6a" providerId="ADAL" clId="{00645E25-7EF8-B34D-85F5-3ED530A10518}" dt="2024-08-20T06:15:18.322" v="770" actId="1076"/>
          <ac:spMkLst>
            <pc:docMk/>
            <pc:sldMk cId="3080595037" sldId="257"/>
            <ac:spMk id="3" creationId="{00000000-0000-0000-0000-000000000000}"/>
          </ac:spMkLst>
        </pc:spChg>
        <pc:spChg chg="mod">
          <ac:chgData name="#NI YUQIN#" userId="edf0547c-0190-4036-855d-43e773c42b6a" providerId="ADAL" clId="{00645E25-7EF8-B34D-85F5-3ED530A10518}" dt="2024-08-20T06:15:18.322" v="770" actId="1076"/>
          <ac:spMkLst>
            <pc:docMk/>
            <pc:sldMk cId="3080595037" sldId="257"/>
            <ac:spMk id="7" creationId="{7A0732A7-298A-C34D-80B0-0DE73FD574DB}"/>
          </ac:spMkLst>
        </pc:spChg>
        <pc:spChg chg="add mod">
          <ac:chgData name="#NI YUQIN#" userId="edf0547c-0190-4036-855d-43e773c42b6a" providerId="ADAL" clId="{00645E25-7EF8-B34D-85F5-3ED530A10518}" dt="2024-08-20T06:15:18.322" v="770" actId="1076"/>
          <ac:spMkLst>
            <pc:docMk/>
            <pc:sldMk cId="3080595037" sldId="257"/>
            <ac:spMk id="10" creationId="{A332BC5E-B64C-E747-93AE-0E7D7F7E0F13}"/>
          </ac:spMkLst>
        </pc:spChg>
        <pc:picChg chg="add del mod">
          <ac:chgData name="#NI YUQIN#" userId="edf0547c-0190-4036-855d-43e773c42b6a" providerId="ADAL" clId="{00645E25-7EF8-B34D-85F5-3ED530A10518}" dt="2024-08-20T05:46:22.191" v="165" actId="478"/>
          <ac:picMkLst>
            <pc:docMk/>
            <pc:sldMk cId="3080595037" sldId="257"/>
            <ac:picMk id="5" creationId="{DAE08B7E-9C30-7949-BA94-9819F0EFA690}"/>
          </ac:picMkLst>
        </pc:picChg>
        <pc:picChg chg="del">
          <ac:chgData name="#NI YUQIN#" userId="edf0547c-0190-4036-855d-43e773c42b6a" providerId="ADAL" clId="{00645E25-7EF8-B34D-85F5-3ED530A10518}" dt="2024-08-20T05:28:58.231" v="63" actId="478"/>
          <ac:picMkLst>
            <pc:docMk/>
            <pc:sldMk cId="3080595037" sldId="257"/>
            <ac:picMk id="6" creationId="{1194F0AC-132C-2D4C-9464-0A88E8A2B56E}"/>
          </ac:picMkLst>
        </pc:picChg>
        <pc:picChg chg="add mod">
          <ac:chgData name="#NI YUQIN#" userId="edf0547c-0190-4036-855d-43e773c42b6a" providerId="ADAL" clId="{00645E25-7EF8-B34D-85F5-3ED530A10518}" dt="2024-08-20T05:47:49.790" v="190" actId="1076"/>
          <ac:picMkLst>
            <pc:docMk/>
            <pc:sldMk cId="3080595037" sldId="257"/>
            <ac:picMk id="8" creationId="{67F12FC2-3831-8A46-818E-EEF1EABCB4A5}"/>
          </ac:picMkLst>
        </pc:picChg>
        <pc:picChg chg="add del mod">
          <ac:chgData name="#NI YUQIN#" userId="edf0547c-0190-4036-855d-43e773c42b6a" providerId="ADAL" clId="{00645E25-7EF8-B34D-85F5-3ED530A10518}" dt="2024-08-20T05:44:52.265" v="150" actId="478"/>
          <ac:picMkLst>
            <pc:docMk/>
            <pc:sldMk cId="3080595037" sldId="257"/>
            <ac:picMk id="3074" creationId="{10AD2119-CF87-C34D-8458-7800C34394C1}"/>
          </ac:picMkLst>
        </pc:picChg>
        <pc:picChg chg="add del mod">
          <ac:chgData name="#NI YUQIN#" userId="edf0547c-0190-4036-855d-43e773c42b6a" providerId="ADAL" clId="{00645E25-7EF8-B34D-85F5-3ED530A10518}" dt="2024-08-20T05:46:21.619" v="164" actId="478"/>
          <ac:picMkLst>
            <pc:docMk/>
            <pc:sldMk cId="3080595037" sldId="257"/>
            <ac:picMk id="3076" creationId="{3D94E234-8780-AC47-BB60-77528D3D0753}"/>
          </ac:picMkLst>
        </pc:picChg>
        <pc:cxnChg chg="mod">
          <ac:chgData name="#NI YUQIN#" userId="edf0547c-0190-4036-855d-43e773c42b6a" providerId="ADAL" clId="{00645E25-7EF8-B34D-85F5-3ED530A10518}" dt="2024-08-20T06:15:18.322" v="770" actId="1076"/>
          <ac:cxnSpMkLst>
            <pc:docMk/>
            <pc:sldMk cId="3080595037" sldId="257"/>
            <ac:cxnSpMk id="9" creationId="{3FECEA92-B26D-144C-B445-E7CFDC4886CF}"/>
          </ac:cxnSpMkLst>
        </pc:cxnChg>
      </pc:sldChg>
      <pc:sldChg chg="modSp mod modNotesTx">
        <pc:chgData name="#NI YUQIN#" userId="edf0547c-0190-4036-855d-43e773c42b6a" providerId="ADAL" clId="{00645E25-7EF8-B34D-85F5-3ED530A10518}" dt="2024-08-27T07:40:50.072" v="2860" actId="20577"/>
        <pc:sldMkLst>
          <pc:docMk/>
          <pc:sldMk cId="1897986182" sldId="259"/>
        </pc:sldMkLst>
        <pc:spChg chg="mod">
          <ac:chgData name="#NI YUQIN#" userId="edf0547c-0190-4036-855d-43e773c42b6a" providerId="ADAL" clId="{00645E25-7EF8-B34D-85F5-3ED530A10518}" dt="2024-08-20T05:28:17.485" v="39" actId="1076"/>
          <ac:spMkLst>
            <pc:docMk/>
            <pc:sldMk cId="1897986182" sldId="259"/>
            <ac:spMk id="2" creationId="{00000000-0000-0000-0000-000000000000}"/>
          </ac:spMkLst>
        </pc:spChg>
        <pc:spChg chg="mod">
          <ac:chgData name="#NI YUQIN#" userId="edf0547c-0190-4036-855d-43e773c42b6a" providerId="ADAL" clId="{00645E25-7EF8-B34D-85F5-3ED530A10518}" dt="2024-08-27T07:40:50.072" v="2860" actId="20577"/>
          <ac:spMkLst>
            <pc:docMk/>
            <pc:sldMk cId="1897986182" sldId="259"/>
            <ac:spMk id="3" creationId="{00000000-0000-0000-0000-000000000000}"/>
          </ac:spMkLst>
        </pc:spChg>
      </pc:sldChg>
      <pc:sldChg chg="del">
        <pc:chgData name="#NI YUQIN#" userId="edf0547c-0190-4036-855d-43e773c42b6a" providerId="ADAL" clId="{00645E25-7EF8-B34D-85F5-3ED530A10518}" dt="2024-08-20T05:28:33.804" v="47" actId="2696"/>
        <pc:sldMkLst>
          <pc:docMk/>
          <pc:sldMk cId="1626822227" sldId="262"/>
        </pc:sldMkLst>
      </pc:sldChg>
      <pc:sldChg chg="del">
        <pc:chgData name="#NI YUQIN#" userId="edf0547c-0190-4036-855d-43e773c42b6a" providerId="ADAL" clId="{00645E25-7EF8-B34D-85F5-3ED530A10518}" dt="2024-08-20T05:28:32.883" v="45" actId="2696"/>
        <pc:sldMkLst>
          <pc:docMk/>
          <pc:sldMk cId="207072554" sldId="263"/>
        </pc:sldMkLst>
      </pc:sldChg>
      <pc:sldChg chg="del">
        <pc:chgData name="#NI YUQIN#" userId="edf0547c-0190-4036-855d-43e773c42b6a" providerId="ADAL" clId="{00645E25-7EF8-B34D-85F5-3ED530A10518}" dt="2024-08-20T05:28:36.495" v="52" actId="2696"/>
        <pc:sldMkLst>
          <pc:docMk/>
          <pc:sldMk cId="416477986" sldId="264"/>
        </pc:sldMkLst>
      </pc:sldChg>
      <pc:sldChg chg="del">
        <pc:chgData name="#NI YUQIN#" userId="edf0547c-0190-4036-855d-43e773c42b6a" providerId="ADAL" clId="{00645E25-7EF8-B34D-85F5-3ED530A10518}" dt="2024-08-20T05:28:36.069" v="51" actId="2696"/>
        <pc:sldMkLst>
          <pc:docMk/>
          <pc:sldMk cId="3825127590" sldId="265"/>
        </pc:sldMkLst>
      </pc:sldChg>
      <pc:sldChg chg="del">
        <pc:chgData name="#NI YUQIN#" userId="edf0547c-0190-4036-855d-43e773c42b6a" providerId="ADAL" clId="{00645E25-7EF8-B34D-85F5-3ED530A10518}" dt="2024-08-20T05:28:36.865" v="53" actId="2696"/>
        <pc:sldMkLst>
          <pc:docMk/>
          <pc:sldMk cId="29685249" sldId="266"/>
        </pc:sldMkLst>
      </pc:sldChg>
      <pc:sldChg chg="del">
        <pc:chgData name="#NI YUQIN#" userId="edf0547c-0190-4036-855d-43e773c42b6a" providerId="ADAL" clId="{00645E25-7EF8-B34D-85F5-3ED530A10518}" dt="2024-08-20T05:28:35.107" v="49" actId="2696"/>
        <pc:sldMkLst>
          <pc:docMk/>
          <pc:sldMk cId="3349103533" sldId="268"/>
        </pc:sldMkLst>
      </pc:sldChg>
      <pc:sldChg chg="del">
        <pc:chgData name="#NI YUQIN#" userId="edf0547c-0190-4036-855d-43e773c42b6a" providerId="ADAL" clId="{00645E25-7EF8-B34D-85F5-3ED530A10518}" dt="2024-08-20T05:28:31.818" v="43" actId="2696"/>
        <pc:sldMkLst>
          <pc:docMk/>
          <pc:sldMk cId="2270783851" sldId="270"/>
        </pc:sldMkLst>
      </pc:sldChg>
      <pc:sldChg chg="del">
        <pc:chgData name="#NI YUQIN#" userId="edf0547c-0190-4036-855d-43e773c42b6a" providerId="ADAL" clId="{00645E25-7EF8-B34D-85F5-3ED530A10518}" dt="2024-08-20T05:28:32.443" v="44" actId="2696"/>
        <pc:sldMkLst>
          <pc:docMk/>
          <pc:sldMk cId="3926106402" sldId="271"/>
        </pc:sldMkLst>
      </pc:sldChg>
      <pc:sldChg chg="modSp mod">
        <pc:chgData name="#NI YUQIN#" userId="edf0547c-0190-4036-855d-43e773c42b6a" providerId="ADAL" clId="{00645E25-7EF8-B34D-85F5-3ED530A10518}" dt="2024-08-20T05:28:49.309" v="60" actId="20577"/>
        <pc:sldMkLst>
          <pc:docMk/>
          <pc:sldMk cId="1186258742" sldId="274"/>
        </pc:sldMkLst>
        <pc:spChg chg="mod">
          <ac:chgData name="#NI YUQIN#" userId="edf0547c-0190-4036-855d-43e773c42b6a" providerId="ADAL" clId="{00645E25-7EF8-B34D-85F5-3ED530A10518}" dt="2024-08-20T05:28:49.309" v="60" actId="20577"/>
          <ac:spMkLst>
            <pc:docMk/>
            <pc:sldMk cId="1186258742" sldId="274"/>
            <ac:spMk id="2" creationId="{629AED83-7812-18F4-1663-6488755C3A16}"/>
          </ac:spMkLst>
        </pc:spChg>
      </pc:sldChg>
      <pc:sldChg chg="del">
        <pc:chgData name="#NI YUQIN#" userId="edf0547c-0190-4036-855d-43e773c42b6a" providerId="ADAL" clId="{00645E25-7EF8-B34D-85F5-3ED530A10518}" dt="2024-08-20T05:28:35.666" v="50" actId="2696"/>
        <pc:sldMkLst>
          <pc:docMk/>
          <pc:sldMk cId="279757792" sldId="275"/>
        </pc:sldMkLst>
      </pc:sldChg>
      <pc:sldChg chg="del">
        <pc:chgData name="#NI YUQIN#" userId="edf0547c-0190-4036-855d-43e773c42b6a" providerId="ADAL" clId="{00645E25-7EF8-B34D-85F5-3ED530A10518}" dt="2024-08-20T05:28:37.887" v="55" actId="2696"/>
        <pc:sldMkLst>
          <pc:docMk/>
          <pc:sldMk cId="1225795241" sldId="276"/>
        </pc:sldMkLst>
      </pc:sldChg>
      <pc:sldChg chg="del">
        <pc:chgData name="#NI YUQIN#" userId="edf0547c-0190-4036-855d-43e773c42b6a" providerId="ADAL" clId="{00645E25-7EF8-B34D-85F5-3ED530A10518}" dt="2024-08-20T05:28:34.551" v="48" actId="2696"/>
        <pc:sldMkLst>
          <pc:docMk/>
          <pc:sldMk cId="4150618701" sldId="277"/>
        </pc:sldMkLst>
      </pc:sldChg>
      <pc:sldChg chg="del">
        <pc:chgData name="#NI YUQIN#" userId="edf0547c-0190-4036-855d-43e773c42b6a" providerId="ADAL" clId="{00645E25-7EF8-B34D-85F5-3ED530A10518}" dt="2024-08-20T05:28:39.334" v="57" actId="2696"/>
        <pc:sldMkLst>
          <pc:docMk/>
          <pc:sldMk cId="1595330838" sldId="278"/>
        </pc:sldMkLst>
      </pc:sldChg>
      <pc:sldChg chg="del">
        <pc:chgData name="#NI YUQIN#" userId="edf0547c-0190-4036-855d-43e773c42b6a" providerId="ADAL" clId="{00645E25-7EF8-B34D-85F5-3ED530A10518}" dt="2024-08-20T05:28:38.549" v="56" actId="2696"/>
        <pc:sldMkLst>
          <pc:docMk/>
          <pc:sldMk cId="2195071641" sldId="279"/>
        </pc:sldMkLst>
      </pc:sldChg>
      <pc:sldChg chg="modSp mod">
        <pc:chgData name="#NI YUQIN#" userId="edf0547c-0190-4036-855d-43e773c42b6a" providerId="ADAL" clId="{00645E25-7EF8-B34D-85F5-3ED530A10518}" dt="2024-08-27T07:40:38.445" v="2852" actId="20577"/>
        <pc:sldMkLst>
          <pc:docMk/>
          <pc:sldMk cId="2175975827" sldId="280"/>
        </pc:sldMkLst>
        <pc:spChg chg="mod">
          <ac:chgData name="#NI YUQIN#" userId="edf0547c-0190-4036-855d-43e773c42b6a" providerId="ADAL" clId="{00645E25-7EF8-B34D-85F5-3ED530A10518}" dt="2024-08-27T07:40:38.445" v="2852" actId="20577"/>
          <ac:spMkLst>
            <pc:docMk/>
            <pc:sldMk cId="2175975827" sldId="280"/>
            <ac:spMk id="3" creationId="{3E66538A-AFEC-9A82-EDA5-20F500AB1071}"/>
          </ac:spMkLst>
        </pc:spChg>
      </pc:sldChg>
      <pc:sldChg chg="del">
        <pc:chgData name="#NI YUQIN#" userId="edf0547c-0190-4036-855d-43e773c42b6a" providerId="ADAL" clId="{00645E25-7EF8-B34D-85F5-3ED530A10518}" dt="2024-08-20T05:28:33.399" v="46" actId="2696"/>
        <pc:sldMkLst>
          <pc:docMk/>
          <pc:sldMk cId="510612869" sldId="281"/>
        </pc:sldMkLst>
      </pc:sldChg>
      <pc:sldChg chg="del">
        <pc:chgData name="#NI YUQIN#" userId="edf0547c-0190-4036-855d-43e773c42b6a" providerId="ADAL" clId="{00645E25-7EF8-B34D-85F5-3ED530A10518}" dt="2024-08-20T05:28:37.419" v="54" actId="2696"/>
        <pc:sldMkLst>
          <pc:docMk/>
          <pc:sldMk cId="136695364" sldId="282"/>
        </pc:sldMkLst>
      </pc:sldChg>
      <pc:sldChg chg="del">
        <pc:chgData name="#NI YUQIN#" userId="edf0547c-0190-4036-855d-43e773c42b6a" providerId="ADAL" clId="{00645E25-7EF8-B34D-85F5-3ED530A10518}" dt="2024-08-20T05:28:31.250" v="42" actId="2696"/>
        <pc:sldMkLst>
          <pc:docMk/>
          <pc:sldMk cId="2774478451" sldId="283"/>
        </pc:sldMkLst>
      </pc:sldChg>
      <pc:sldChg chg="addSp delSp modSp mod modAnim modNotesTx">
        <pc:chgData name="#NI YUQIN#" userId="edf0547c-0190-4036-855d-43e773c42b6a" providerId="ADAL" clId="{00645E25-7EF8-B34D-85F5-3ED530A10518}" dt="2024-08-20T07:53:50.808" v="1362"/>
        <pc:sldMkLst>
          <pc:docMk/>
          <pc:sldMk cId="2249044438" sldId="285"/>
        </pc:sldMkLst>
        <pc:spChg chg="del">
          <ac:chgData name="#NI YUQIN#" userId="edf0547c-0190-4036-855d-43e773c42b6a" providerId="ADAL" clId="{00645E25-7EF8-B34D-85F5-3ED530A10518}" dt="2024-08-20T05:28:54.725" v="62" actId="478"/>
          <ac:spMkLst>
            <pc:docMk/>
            <pc:sldMk cId="2249044438" sldId="285"/>
            <ac:spMk id="2" creationId="{EAC1E5C3-6696-D78B-92BE-5A9CE4BBDA04}"/>
          </ac:spMkLst>
        </pc:spChg>
        <pc:spChg chg="del">
          <ac:chgData name="#NI YUQIN#" userId="edf0547c-0190-4036-855d-43e773c42b6a" providerId="ADAL" clId="{00645E25-7EF8-B34D-85F5-3ED530A10518}" dt="2024-08-20T05:28:54.725" v="62" actId="478"/>
          <ac:spMkLst>
            <pc:docMk/>
            <pc:sldMk cId="2249044438" sldId="285"/>
            <ac:spMk id="3" creationId="{FE15CF41-E04D-A79F-782D-D25ECBD8BE01}"/>
          </ac:spMkLst>
        </pc:spChg>
        <pc:spChg chg="del mod">
          <ac:chgData name="#NI YUQIN#" userId="edf0547c-0190-4036-855d-43e773c42b6a" providerId="ADAL" clId="{00645E25-7EF8-B34D-85F5-3ED530A10518}" dt="2024-08-20T05:54:25.235" v="438" actId="478"/>
          <ac:spMkLst>
            <pc:docMk/>
            <pc:sldMk cId="2249044438" sldId="285"/>
            <ac:spMk id="4" creationId="{61BB939B-7BCE-2C49-35EC-D6E4A8808C87}"/>
          </ac:spMkLst>
        </pc:spChg>
        <pc:spChg chg="del">
          <ac:chgData name="#NI YUQIN#" userId="edf0547c-0190-4036-855d-43e773c42b6a" providerId="ADAL" clId="{00645E25-7EF8-B34D-85F5-3ED530A10518}" dt="2024-08-20T05:28:54.725" v="62" actId="478"/>
          <ac:spMkLst>
            <pc:docMk/>
            <pc:sldMk cId="2249044438" sldId="285"/>
            <ac:spMk id="5" creationId="{1F0C7C17-5938-5419-40A5-51540E8CA39D}"/>
          </ac:spMkLst>
        </pc:spChg>
        <pc:spChg chg="add mod">
          <ac:chgData name="#NI YUQIN#" userId="edf0547c-0190-4036-855d-43e773c42b6a" providerId="ADAL" clId="{00645E25-7EF8-B34D-85F5-3ED530A10518}" dt="2024-08-20T05:53:22.938" v="404" actId="20577"/>
          <ac:spMkLst>
            <pc:docMk/>
            <pc:sldMk cId="2249044438" sldId="285"/>
            <ac:spMk id="6" creationId="{6C1E83BE-BC76-4748-A1A6-88CA1526A2BE}"/>
          </ac:spMkLst>
        </pc:spChg>
        <pc:spChg chg="add del mod">
          <ac:chgData name="#NI YUQIN#" userId="edf0547c-0190-4036-855d-43e773c42b6a" providerId="ADAL" clId="{00645E25-7EF8-B34D-85F5-3ED530A10518}" dt="2024-08-20T05:54:29.881" v="441"/>
          <ac:spMkLst>
            <pc:docMk/>
            <pc:sldMk cId="2249044438" sldId="285"/>
            <ac:spMk id="9" creationId="{3FAF8864-24D0-BD4C-B68E-D29E770FCEC0}"/>
          </ac:spMkLst>
        </pc:spChg>
        <pc:spChg chg="del">
          <ac:chgData name="#NI YUQIN#" userId="edf0547c-0190-4036-855d-43e773c42b6a" providerId="ADAL" clId="{00645E25-7EF8-B34D-85F5-3ED530A10518}" dt="2024-08-20T05:28:52.394" v="61" actId="478"/>
          <ac:spMkLst>
            <pc:docMk/>
            <pc:sldMk cId="2249044438" sldId="285"/>
            <ac:spMk id="10" creationId="{E11C2300-71B5-8A2A-F85A-9A7228AB4B85}"/>
          </ac:spMkLst>
        </pc:spChg>
        <pc:spChg chg="del">
          <ac:chgData name="#NI YUQIN#" userId="edf0547c-0190-4036-855d-43e773c42b6a" providerId="ADAL" clId="{00645E25-7EF8-B34D-85F5-3ED530A10518}" dt="2024-08-20T05:28:54.725" v="62" actId="478"/>
          <ac:spMkLst>
            <pc:docMk/>
            <pc:sldMk cId="2249044438" sldId="285"/>
            <ac:spMk id="11" creationId="{2E60C44E-688D-5B14-EA30-836F09B7BE90}"/>
          </ac:spMkLst>
        </pc:spChg>
        <pc:spChg chg="add del mod">
          <ac:chgData name="#NI YUQIN#" userId="edf0547c-0190-4036-855d-43e773c42b6a" providerId="ADAL" clId="{00645E25-7EF8-B34D-85F5-3ED530A10518}" dt="2024-08-20T05:54:28.427" v="440" actId="478"/>
          <ac:spMkLst>
            <pc:docMk/>
            <pc:sldMk cId="2249044438" sldId="285"/>
            <ac:spMk id="16" creationId="{FABBC370-68EA-A544-829F-C8DA673641B2}"/>
          </ac:spMkLst>
        </pc:spChg>
        <pc:spChg chg="del">
          <ac:chgData name="#NI YUQIN#" userId="edf0547c-0190-4036-855d-43e773c42b6a" providerId="ADAL" clId="{00645E25-7EF8-B34D-85F5-3ED530A10518}" dt="2024-08-20T05:28:46.387" v="59" actId="478"/>
          <ac:spMkLst>
            <pc:docMk/>
            <pc:sldMk cId="2249044438" sldId="285"/>
            <ac:spMk id="17" creationId="{77EF1228-1709-9E90-F445-703F35312490}"/>
          </ac:spMkLst>
        </pc:spChg>
        <pc:spChg chg="add mod">
          <ac:chgData name="#NI YUQIN#" userId="edf0547c-0190-4036-855d-43e773c42b6a" providerId="ADAL" clId="{00645E25-7EF8-B34D-85F5-3ED530A10518}" dt="2024-08-20T05:54:29.881" v="441"/>
          <ac:spMkLst>
            <pc:docMk/>
            <pc:sldMk cId="2249044438" sldId="285"/>
            <ac:spMk id="18" creationId="{F40B68EF-2F23-314A-9A12-48CB40BDF5C1}"/>
          </ac:spMkLst>
        </pc:spChg>
        <pc:spChg chg="add mod">
          <ac:chgData name="#NI YUQIN#" userId="edf0547c-0190-4036-855d-43e773c42b6a" providerId="ADAL" clId="{00645E25-7EF8-B34D-85F5-3ED530A10518}" dt="2024-08-20T07:53:50.808" v="1362"/>
          <ac:spMkLst>
            <pc:docMk/>
            <pc:sldMk cId="2249044438" sldId="285"/>
            <ac:spMk id="19" creationId="{D3CE3BF8-30F6-4048-A1B0-CC6ABD154335}"/>
          </ac:spMkLst>
        </pc:spChg>
        <pc:graphicFrameChg chg="del">
          <ac:chgData name="#NI YUQIN#" userId="edf0547c-0190-4036-855d-43e773c42b6a" providerId="ADAL" clId="{00645E25-7EF8-B34D-85F5-3ED530A10518}" dt="2024-08-20T05:28:54.725" v="62" actId="478"/>
          <ac:graphicFrameMkLst>
            <pc:docMk/>
            <pc:sldMk cId="2249044438" sldId="285"/>
            <ac:graphicFrameMk id="8" creationId="{48F0DBB5-DC39-15E2-96F4-295958CF1739}"/>
          </ac:graphicFrameMkLst>
        </pc:graphicFrameChg>
        <pc:cxnChg chg="del">
          <ac:chgData name="#NI YUQIN#" userId="edf0547c-0190-4036-855d-43e773c42b6a" providerId="ADAL" clId="{00645E25-7EF8-B34D-85F5-3ED530A10518}" dt="2024-08-20T05:28:54.725" v="62" actId="478"/>
          <ac:cxnSpMkLst>
            <pc:docMk/>
            <pc:sldMk cId="2249044438" sldId="285"/>
            <ac:cxnSpMk id="13" creationId="{D6F652B9-78FF-15EF-E7BB-434D8FBCC749}"/>
          </ac:cxnSpMkLst>
        </pc:cxnChg>
        <pc:cxnChg chg="del">
          <ac:chgData name="#NI YUQIN#" userId="edf0547c-0190-4036-855d-43e773c42b6a" providerId="ADAL" clId="{00645E25-7EF8-B34D-85F5-3ED530A10518}" dt="2024-08-20T05:28:54.725" v="62" actId="478"/>
          <ac:cxnSpMkLst>
            <pc:docMk/>
            <pc:sldMk cId="2249044438" sldId="285"/>
            <ac:cxnSpMk id="15" creationId="{DC6112E7-E535-E18C-5975-DA10C980F7B0}"/>
          </ac:cxnSpMkLst>
        </pc:cxnChg>
      </pc:sldChg>
      <pc:sldChg chg="addSp modSp add mod">
        <pc:chgData name="#NI YUQIN#" userId="edf0547c-0190-4036-855d-43e773c42b6a" providerId="ADAL" clId="{00645E25-7EF8-B34D-85F5-3ED530A10518}" dt="2024-08-20T07:53:56.521" v="1364"/>
        <pc:sldMkLst>
          <pc:docMk/>
          <pc:sldMk cId="2550312231" sldId="286"/>
        </pc:sldMkLst>
        <pc:spChg chg="mod">
          <ac:chgData name="#NI YUQIN#" userId="edf0547c-0190-4036-855d-43e773c42b6a" providerId="ADAL" clId="{00645E25-7EF8-B34D-85F5-3ED530A10518}" dt="2024-08-20T05:55:42.461" v="503" actId="20577"/>
          <ac:spMkLst>
            <pc:docMk/>
            <pc:sldMk cId="2550312231" sldId="286"/>
            <ac:spMk id="4" creationId="{61BB939B-7BCE-2C49-35EC-D6E4A8808C87}"/>
          </ac:spMkLst>
        </pc:spChg>
        <pc:spChg chg="add mod">
          <ac:chgData name="#NI YUQIN#" userId="edf0547c-0190-4036-855d-43e773c42b6a" providerId="ADAL" clId="{00645E25-7EF8-B34D-85F5-3ED530A10518}" dt="2024-08-20T06:05:57.178" v="529" actId="1076"/>
          <ac:spMkLst>
            <pc:docMk/>
            <pc:sldMk cId="2550312231" sldId="286"/>
            <ac:spMk id="5" creationId="{345ED9C7-1780-4349-A498-61FD3C904A27}"/>
          </ac:spMkLst>
        </pc:spChg>
        <pc:spChg chg="mod">
          <ac:chgData name="#NI YUQIN#" userId="edf0547c-0190-4036-855d-43e773c42b6a" providerId="ADAL" clId="{00645E25-7EF8-B34D-85F5-3ED530A10518}" dt="2024-08-20T05:54:48.531" v="485" actId="20577"/>
          <ac:spMkLst>
            <pc:docMk/>
            <pc:sldMk cId="2550312231" sldId="286"/>
            <ac:spMk id="6" creationId="{6C1E83BE-BC76-4748-A1A6-88CA1526A2BE}"/>
          </ac:spMkLst>
        </pc:spChg>
        <pc:spChg chg="add mod">
          <ac:chgData name="#NI YUQIN#" userId="edf0547c-0190-4036-855d-43e773c42b6a" providerId="ADAL" clId="{00645E25-7EF8-B34D-85F5-3ED530A10518}" dt="2024-08-20T07:53:56.521" v="1364"/>
          <ac:spMkLst>
            <pc:docMk/>
            <pc:sldMk cId="2550312231" sldId="286"/>
            <ac:spMk id="7" creationId="{4DDFEE88-5B8D-9041-BBA8-27504B5BF0F4}"/>
          </ac:spMkLst>
        </pc:spChg>
      </pc:sldChg>
      <pc:sldChg chg="del">
        <pc:chgData name="#NI YUQIN#" userId="edf0547c-0190-4036-855d-43e773c42b6a" providerId="ADAL" clId="{00645E25-7EF8-B34D-85F5-3ED530A10518}" dt="2024-08-20T05:28:40.274" v="58" actId="2696"/>
        <pc:sldMkLst>
          <pc:docMk/>
          <pc:sldMk cId="3663723180" sldId="286"/>
        </pc:sldMkLst>
      </pc:sldChg>
      <pc:sldChg chg="addSp modSp add mod">
        <pc:chgData name="#NI YUQIN#" userId="edf0547c-0190-4036-855d-43e773c42b6a" providerId="ADAL" clId="{00645E25-7EF8-B34D-85F5-3ED530A10518}" dt="2024-08-20T07:53:59.399" v="1365"/>
        <pc:sldMkLst>
          <pc:docMk/>
          <pc:sldMk cId="1497598990" sldId="287"/>
        </pc:sldMkLst>
        <pc:spChg chg="mod">
          <ac:chgData name="#NI YUQIN#" userId="edf0547c-0190-4036-855d-43e773c42b6a" providerId="ADAL" clId="{00645E25-7EF8-B34D-85F5-3ED530A10518}" dt="2024-08-20T06:05:14.022" v="522" actId="20577"/>
          <ac:spMkLst>
            <pc:docMk/>
            <pc:sldMk cId="1497598990" sldId="287"/>
            <ac:spMk id="4" creationId="{61BB939B-7BCE-2C49-35EC-D6E4A8808C87}"/>
          </ac:spMkLst>
        </pc:spChg>
        <pc:spChg chg="add mod">
          <ac:chgData name="#NI YUQIN#" userId="edf0547c-0190-4036-855d-43e773c42b6a" providerId="ADAL" clId="{00645E25-7EF8-B34D-85F5-3ED530A10518}" dt="2024-08-20T07:53:59.399" v="1365"/>
          <ac:spMkLst>
            <pc:docMk/>
            <pc:sldMk cId="1497598990" sldId="287"/>
            <ac:spMk id="5" creationId="{83B07114-60F2-8546-A88B-E5AA369B81EB}"/>
          </ac:spMkLst>
        </pc:spChg>
        <pc:spChg chg="mod">
          <ac:chgData name="#NI YUQIN#" userId="edf0547c-0190-4036-855d-43e773c42b6a" providerId="ADAL" clId="{00645E25-7EF8-B34D-85F5-3ED530A10518}" dt="2024-08-20T06:14:35.137" v="761" actId="1076"/>
          <ac:spMkLst>
            <pc:docMk/>
            <pc:sldMk cId="1497598990" sldId="287"/>
            <ac:spMk id="6" creationId="{6C1E83BE-BC76-4748-A1A6-88CA1526A2BE}"/>
          </ac:spMkLst>
        </pc:spChg>
      </pc:sldChg>
      <pc:sldChg chg="addSp delSp modSp add mod">
        <pc:chgData name="#NI YUQIN#" userId="edf0547c-0190-4036-855d-43e773c42b6a" providerId="ADAL" clId="{00645E25-7EF8-B34D-85F5-3ED530A10518}" dt="2024-08-27T07:26:13.790" v="2763" actId="1076"/>
        <pc:sldMkLst>
          <pc:docMk/>
          <pc:sldMk cId="365378692" sldId="288"/>
        </pc:sldMkLst>
        <pc:spChg chg="add del">
          <ac:chgData name="#NI YUQIN#" userId="edf0547c-0190-4036-855d-43e773c42b6a" providerId="ADAL" clId="{00645E25-7EF8-B34D-85F5-3ED530A10518}" dt="2024-08-27T07:25:02.978" v="2753"/>
          <ac:spMkLst>
            <pc:docMk/>
            <pc:sldMk cId="365378692" sldId="288"/>
            <ac:spMk id="2" creationId="{11D08C71-7409-9845-ADA5-55D1E412681D}"/>
          </ac:spMkLst>
        </pc:spChg>
        <pc:spChg chg="mod">
          <ac:chgData name="#NI YUQIN#" userId="edf0547c-0190-4036-855d-43e773c42b6a" providerId="ADAL" clId="{00645E25-7EF8-B34D-85F5-3ED530A10518}" dt="2024-08-20T06:16:06.381" v="785" actId="20577"/>
          <ac:spMkLst>
            <pc:docMk/>
            <pc:sldMk cId="365378692" sldId="288"/>
            <ac:spMk id="4" creationId="{61BB939B-7BCE-2C49-35EC-D6E4A8808C87}"/>
          </ac:spMkLst>
        </pc:spChg>
        <pc:spChg chg="add mod">
          <ac:chgData name="#NI YUQIN#" userId="edf0547c-0190-4036-855d-43e773c42b6a" providerId="ADAL" clId="{00645E25-7EF8-B34D-85F5-3ED530A10518}" dt="2024-08-20T07:54:00.923" v="1366"/>
          <ac:spMkLst>
            <pc:docMk/>
            <pc:sldMk cId="365378692" sldId="288"/>
            <ac:spMk id="5" creationId="{C8399284-B56F-C04E-B947-2A256525A6B1}"/>
          </ac:spMkLst>
        </pc:spChg>
        <pc:spChg chg="mod">
          <ac:chgData name="#NI YUQIN#" userId="edf0547c-0190-4036-855d-43e773c42b6a" providerId="ADAL" clId="{00645E25-7EF8-B34D-85F5-3ED530A10518}" dt="2024-08-20T06:16:20.877" v="788" actId="255"/>
          <ac:spMkLst>
            <pc:docMk/>
            <pc:sldMk cId="365378692" sldId="288"/>
            <ac:spMk id="6" creationId="{6C1E83BE-BC76-4748-A1A6-88CA1526A2BE}"/>
          </ac:spMkLst>
        </pc:spChg>
        <pc:picChg chg="add mod">
          <ac:chgData name="#NI YUQIN#" userId="edf0547c-0190-4036-855d-43e773c42b6a" providerId="ADAL" clId="{00645E25-7EF8-B34D-85F5-3ED530A10518}" dt="2024-08-27T07:26:13.790" v="2763" actId="1076"/>
          <ac:picMkLst>
            <pc:docMk/>
            <pc:sldMk cId="365378692" sldId="288"/>
            <ac:picMk id="3" creationId="{38451F84-ABFE-E241-83BA-268E913F39FA}"/>
          </ac:picMkLst>
        </pc:picChg>
      </pc:sldChg>
      <pc:sldChg chg="modSp add mod modNotesTx">
        <pc:chgData name="#NI YUQIN#" userId="edf0547c-0190-4036-855d-43e773c42b6a" providerId="ADAL" clId="{00645E25-7EF8-B34D-85F5-3ED530A10518}" dt="2024-08-27T05:51:28.730" v="1773" actId="20577"/>
        <pc:sldMkLst>
          <pc:docMk/>
          <pc:sldMk cId="3434065998" sldId="289"/>
        </pc:sldMkLst>
        <pc:spChg chg="mod">
          <ac:chgData name="#NI YUQIN#" userId="edf0547c-0190-4036-855d-43e773c42b6a" providerId="ADAL" clId="{00645E25-7EF8-B34D-85F5-3ED530A10518}" dt="2024-08-20T06:16:42.441" v="790" actId="1076"/>
          <ac:spMkLst>
            <pc:docMk/>
            <pc:sldMk cId="3434065998" sldId="289"/>
            <ac:spMk id="10" creationId="{A332BC5E-B64C-E747-93AE-0E7D7F7E0F13}"/>
          </ac:spMkLst>
        </pc:spChg>
      </pc:sldChg>
      <pc:sldChg chg="addSp delSp modSp add mod modNotesTx">
        <pc:chgData name="#NI YUQIN#" userId="edf0547c-0190-4036-855d-43e773c42b6a" providerId="ADAL" clId="{00645E25-7EF8-B34D-85F5-3ED530A10518}" dt="2024-08-20T07:54:04.777" v="1368"/>
        <pc:sldMkLst>
          <pc:docMk/>
          <pc:sldMk cId="2640278084" sldId="290"/>
        </pc:sldMkLst>
        <pc:spChg chg="add del mod">
          <ac:chgData name="#NI YUQIN#" userId="edf0547c-0190-4036-855d-43e773c42b6a" providerId="ADAL" clId="{00645E25-7EF8-B34D-85F5-3ED530A10518}" dt="2024-08-20T06:47:46.729" v="797" actId="478"/>
          <ac:spMkLst>
            <pc:docMk/>
            <pc:sldMk cId="2640278084" sldId="290"/>
            <ac:spMk id="3" creationId="{0EA3229E-DF5B-8C42-AA71-9ED578B207EF}"/>
          </ac:spMkLst>
        </pc:spChg>
        <pc:spChg chg="mod">
          <ac:chgData name="#NI YUQIN#" userId="edf0547c-0190-4036-855d-43e773c42b6a" providerId="ADAL" clId="{00645E25-7EF8-B34D-85F5-3ED530A10518}" dt="2024-08-20T06:16:56.084" v="795" actId="5793"/>
          <ac:spMkLst>
            <pc:docMk/>
            <pc:sldMk cId="2640278084" sldId="290"/>
            <ac:spMk id="4" creationId="{61BB939B-7BCE-2C49-35EC-D6E4A8808C87}"/>
          </ac:spMkLst>
        </pc:spChg>
        <pc:spChg chg="add del">
          <ac:chgData name="#NI YUQIN#" userId="edf0547c-0190-4036-855d-43e773c42b6a" providerId="ADAL" clId="{00645E25-7EF8-B34D-85F5-3ED530A10518}" dt="2024-08-20T06:47:50.600" v="799"/>
          <ac:spMkLst>
            <pc:docMk/>
            <pc:sldMk cId="2640278084" sldId="290"/>
            <ac:spMk id="5" creationId="{A41C6330-8F68-6442-A06B-A16B9F32EA47}"/>
          </ac:spMkLst>
        </pc:spChg>
        <pc:spChg chg="del">
          <ac:chgData name="#NI YUQIN#" userId="edf0547c-0190-4036-855d-43e773c42b6a" providerId="ADAL" clId="{00645E25-7EF8-B34D-85F5-3ED530A10518}" dt="2024-08-20T06:47:41.502" v="796" actId="478"/>
          <ac:spMkLst>
            <pc:docMk/>
            <pc:sldMk cId="2640278084" sldId="290"/>
            <ac:spMk id="6" creationId="{6C1E83BE-BC76-4748-A1A6-88CA1526A2BE}"/>
          </ac:spMkLst>
        </pc:spChg>
        <pc:spChg chg="add mod">
          <ac:chgData name="#NI YUQIN#" userId="edf0547c-0190-4036-855d-43e773c42b6a" providerId="ADAL" clId="{00645E25-7EF8-B34D-85F5-3ED530A10518}" dt="2024-08-20T07:11:21.172" v="950" actId="14100"/>
          <ac:spMkLst>
            <pc:docMk/>
            <pc:sldMk cId="2640278084" sldId="290"/>
            <ac:spMk id="14" creationId="{A861A1C8-59E0-7D4C-8589-42EE8F80C51E}"/>
          </ac:spMkLst>
        </pc:spChg>
        <pc:spChg chg="add mod">
          <ac:chgData name="#NI YUQIN#" userId="edf0547c-0190-4036-855d-43e773c42b6a" providerId="ADAL" clId="{00645E25-7EF8-B34D-85F5-3ED530A10518}" dt="2024-08-20T07:54:04.777" v="1368"/>
          <ac:spMkLst>
            <pc:docMk/>
            <pc:sldMk cId="2640278084" sldId="290"/>
            <ac:spMk id="16" creationId="{041E5062-7536-E74D-A2EE-6E8A96DDC7A8}"/>
          </ac:spMkLst>
        </pc:spChg>
        <pc:picChg chg="add del mod modCrop">
          <ac:chgData name="#NI YUQIN#" userId="edf0547c-0190-4036-855d-43e773c42b6a" providerId="ADAL" clId="{00645E25-7EF8-B34D-85F5-3ED530A10518}" dt="2024-08-20T06:54:51.209" v="851" actId="478"/>
          <ac:picMkLst>
            <pc:docMk/>
            <pc:sldMk cId="2640278084" sldId="290"/>
            <ac:picMk id="7" creationId="{84E1EA2A-6B32-BB41-960A-CA87C1F0AB1C}"/>
          </ac:picMkLst>
        </pc:picChg>
        <pc:picChg chg="add del mod">
          <ac:chgData name="#NI YUQIN#" userId="edf0547c-0190-4036-855d-43e773c42b6a" providerId="ADAL" clId="{00645E25-7EF8-B34D-85F5-3ED530A10518}" dt="2024-08-20T06:52:54.827" v="812" actId="478"/>
          <ac:picMkLst>
            <pc:docMk/>
            <pc:sldMk cId="2640278084" sldId="290"/>
            <ac:picMk id="8" creationId="{2E9F305B-DF30-BA4C-BBF8-9293FA973AEC}"/>
          </ac:picMkLst>
        </pc:picChg>
        <pc:picChg chg="add mod modCrop">
          <ac:chgData name="#NI YUQIN#" userId="edf0547c-0190-4036-855d-43e773c42b6a" providerId="ADAL" clId="{00645E25-7EF8-B34D-85F5-3ED530A10518}" dt="2024-08-20T07:11:25.201" v="952" actId="14100"/>
          <ac:picMkLst>
            <pc:docMk/>
            <pc:sldMk cId="2640278084" sldId="290"/>
            <ac:picMk id="9" creationId="{F147CDF2-AB6A-0143-8525-6C78606CF390}"/>
          </ac:picMkLst>
        </pc:picChg>
        <pc:picChg chg="add del mod">
          <ac:chgData name="#NI YUQIN#" userId="edf0547c-0190-4036-855d-43e773c42b6a" providerId="ADAL" clId="{00645E25-7EF8-B34D-85F5-3ED530A10518}" dt="2024-08-20T07:08:40.585" v="906" actId="478"/>
          <ac:picMkLst>
            <pc:docMk/>
            <pc:sldMk cId="2640278084" sldId="290"/>
            <ac:picMk id="10" creationId="{0EA5C0EC-3AD2-AC49-B981-A9E751E85A68}"/>
          </ac:picMkLst>
        </pc:picChg>
        <pc:picChg chg="add del mod">
          <ac:chgData name="#NI YUQIN#" userId="edf0547c-0190-4036-855d-43e773c42b6a" providerId="ADAL" clId="{00645E25-7EF8-B34D-85F5-3ED530A10518}" dt="2024-08-20T07:08:48.532" v="910" actId="478"/>
          <ac:picMkLst>
            <pc:docMk/>
            <pc:sldMk cId="2640278084" sldId="290"/>
            <ac:picMk id="11" creationId="{0C78A62E-69EE-ED42-A23A-AC63A04D3BFB}"/>
          </ac:picMkLst>
        </pc:picChg>
        <pc:picChg chg="add del mod">
          <ac:chgData name="#NI YUQIN#" userId="edf0547c-0190-4036-855d-43e773c42b6a" providerId="ADAL" clId="{00645E25-7EF8-B34D-85F5-3ED530A10518}" dt="2024-08-20T07:08:52.721" v="912" actId="478"/>
          <ac:picMkLst>
            <pc:docMk/>
            <pc:sldMk cId="2640278084" sldId="290"/>
            <ac:picMk id="12" creationId="{84C34029-2EC5-5C44-A092-90583EEDC38C}"/>
          </ac:picMkLst>
        </pc:picChg>
        <pc:picChg chg="add mod modCrop">
          <ac:chgData name="#NI YUQIN#" userId="edf0547c-0190-4036-855d-43e773c42b6a" providerId="ADAL" clId="{00645E25-7EF8-B34D-85F5-3ED530A10518}" dt="2024-08-20T07:18:55.228" v="998" actId="1076"/>
          <ac:picMkLst>
            <pc:docMk/>
            <pc:sldMk cId="2640278084" sldId="290"/>
            <ac:picMk id="13" creationId="{BE75B54B-82AB-DE44-87BB-6BEB56F1D6CC}"/>
          </ac:picMkLst>
        </pc:picChg>
        <pc:picChg chg="add mod">
          <ac:chgData name="#NI YUQIN#" userId="edf0547c-0190-4036-855d-43e773c42b6a" providerId="ADAL" clId="{00645E25-7EF8-B34D-85F5-3ED530A10518}" dt="2024-08-20T07:19:09.437" v="1002" actId="1076"/>
          <ac:picMkLst>
            <pc:docMk/>
            <pc:sldMk cId="2640278084" sldId="290"/>
            <ac:picMk id="15" creationId="{50CE0AE7-4AA0-3944-B98A-0313A9C8B4CC}"/>
          </ac:picMkLst>
        </pc:picChg>
      </pc:sldChg>
      <pc:sldChg chg="addSp delSp modSp add mod ord modNotesTx">
        <pc:chgData name="#NI YUQIN#" userId="edf0547c-0190-4036-855d-43e773c42b6a" providerId="ADAL" clId="{00645E25-7EF8-B34D-85F5-3ED530A10518}" dt="2024-08-20T07:54:03.426" v="1367"/>
        <pc:sldMkLst>
          <pc:docMk/>
          <pc:sldMk cId="945361772" sldId="291"/>
        </pc:sldMkLst>
        <pc:spChg chg="add mod">
          <ac:chgData name="#NI YUQIN#" userId="edf0547c-0190-4036-855d-43e773c42b6a" providerId="ADAL" clId="{00645E25-7EF8-B34D-85F5-3ED530A10518}" dt="2024-08-20T07:14:13.787" v="995" actId="207"/>
          <ac:spMkLst>
            <pc:docMk/>
            <pc:sldMk cId="945361772" sldId="291"/>
            <ac:spMk id="3" creationId="{736CD7F9-7ABF-634A-AB7F-A925D8C0EBC0}"/>
          </ac:spMkLst>
        </pc:spChg>
        <pc:spChg chg="add mod">
          <ac:chgData name="#NI YUQIN#" userId="edf0547c-0190-4036-855d-43e773c42b6a" providerId="ADAL" clId="{00645E25-7EF8-B34D-85F5-3ED530A10518}" dt="2024-08-20T07:54:03.426" v="1367"/>
          <ac:spMkLst>
            <pc:docMk/>
            <pc:sldMk cId="945361772" sldId="291"/>
            <ac:spMk id="8" creationId="{FB17D87D-2D38-A342-981E-ADB16777E335}"/>
          </ac:spMkLst>
        </pc:spChg>
        <pc:picChg chg="add mod">
          <ac:chgData name="#NI YUQIN#" userId="edf0547c-0190-4036-855d-43e773c42b6a" providerId="ADAL" clId="{00645E25-7EF8-B34D-85F5-3ED530A10518}" dt="2024-08-20T07:11:49.095" v="962" actId="14100"/>
          <ac:picMkLst>
            <pc:docMk/>
            <pc:sldMk cId="945361772" sldId="291"/>
            <ac:picMk id="2" creationId="{473BA201-365C-914D-AD58-413CF2F0B8BA}"/>
          </ac:picMkLst>
        </pc:picChg>
        <pc:picChg chg="add mod">
          <ac:chgData name="#NI YUQIN#" userId="edf0547c-0190-4036-855d-43e773c42b6a" providerId="ADAL" clId="{00645E25-7EF8-B34D-85F5-3ED530A10518}" dt="2024-08-20T07:11:52.597" v="963" actId="1076"/>
          <ac:picMkLst>
            <pc:docMk/>
            <pc:sldMk cId="945361772" sldId="291"/>
            <ac:picMk id="6" creationId="{5A1BF44E-05C4-CF41-AE21-B7933ABE60EA}"/>
          </ac:picMkLst>
        </pc:picChg>
        <pc:picChg chg="mod">
          <ac:chgData name="#NI YUQIN#" userId="edf0547c-0190-4036-855d-43e773c42b6a" providerId="ADAL" clId="{00645E25-7EF8-B34D-85F5-3ED530A10518}" dt="2024-08-20T07:11:42.062" v="959" actId="1076"/>
          <ac:picMkLst>
            <pc:docMk/>
            <pc:sldMk cId="945361772" sldId="291"/>
            <ac:picMk id="7" creationId="{84E1EA2A-6B32-BB41-960A-CA87C1F0AB1C}"/>
          </ac:picMkLst>
        </pc:picChg>
        <pc:picChg chg="del">
          <ac:chgData name="#NI YUQIN#" userId="edf0547c-0190-4036-855d-43e773c42b6a" providerId="ADAL" clId="{00645E25-7EF8-B34D-85F5-3ED530A10518}" dt="2024-08-20T06:53:35.673" v="823" actId="478"/>
          <ac:picMkLst>
            <pc:docMk/>
            <pc:sldMk cId="945361772" sldId="291"/>
            <ac:picMk id="9" creationId="{F147CDF2-AB6A-0143-8525-6C78606CF390}"/>
          </ac:picMkLst>
        </pc:picChg>
      </pc:sldChg>
      <pc:sldChg chg="modSp add mod modNotesTx">
        <pc:chgData name="#NI YUQIN#" userId="edf0547c-0190-4036-855d-43e773c42b6a" providerId="ADAL" clId="{00645E25-7EF8-B34D-85F5-3ED530A10518}" dt="2024-08-27T05:51:48.621" v="1774" actId="20577"/>
        <pc:sldMkLst>
          <pc:docMk/>
          <pc:sldMk cId="905151853" sldId="292"/>
        </pc:sldMkLst>
        <pc:spChg chg="mod">
          <ac:chgData name="#NI YUQIN#" userId="edf0547c-0190-4036-855d-43e773c42b6a" providerId="ADAL" clId="{00645E25-7EF8-B34D-85F5-3ED530A10518}" dt="2024-08-20T07:22:09.152" v="1004" actId="1076"/>
          <ac:spMkLst>
            <pc:docMk/>
            <pc:sldMk cId="905151853" sldId="292"/>
            <ac:spMk id="10" creationId="{A332BC5E-B64C-E747-93AE-0E7D7F7E0F13}"/>
          </ac:spMkLst>
        </pc:spChg>
      </pc:sldChg>
      <pc:sldChg chg="addSp delSp modSp add mod modAnim modNotesTx">
        <pc:chgData name="#NI YUQIN#" userId="edf0547c-0190-4036-855d-43e773c42b6a" providerId="ADAL" clId="{00645E25-7EF8-B34D-85F5-3ED530A10518}" dt="2024-08-27T06:10:47.703" v="1898"/>
        <pc:sldMkLst>
          <pc:docMk/>
          <pc:sldMk cId="2090096777" sldId="293"/>
        </pc:sldMkLst>
        <pc:spChg chg="add del">
          <ac:chgData name="#NI YUQIN#" userId="edf0547c-0190-4036-855d-43e773c42b6a" providerId="ADAL" clId="{00645E25-7EF8-B34D-85F5-3ED530A10518}" dt="2024-08-20T07:25:23.912" v="1025"/>
          <ac:spMkLst>
            <pc:docMk/>
            <pc:sldMk cId="2090096777" sldId="293"/>
            <ac:spMk id="3" creationId="{606467B1-BA81-0048-9FA3-0BFEE3A028E4}"/>
          </ac:spMkLst>
        </pc:spChg>
        <pc:spChg chg="mod">
          <ac:chgData name="#NI YUQIN#" userId="edf0547c-0190-4036-855d-43e773c42b6a" providerId="ADAL" clId="{00645E25-7EF8-B34D-85F5-3ED530A10518}" dt="2024-08-20T07:51:27.015" v="1335" actId="20577"/>
          <ac:spMkLst>
            <pc:docMk/>
            <pc:sldMk cId="2090096777" sldId="293"/>
            <ac:spMk id="4" creationId="{61BB939B-7BCE-2C49-35EC-D6E4A8808C87}"/>
          </ac:spMkLst>
        </pc:spChg>
        <pc:spChg chg="add mod">
          <ac:chgData name="#NI YUQIN#" userId="edf0547c-0190-4036-855d-43e773c42b6a" providerId="ADAL" clId="{00645E25-7EF8-B34D-85F5-3ED530A10518}" dt="2024-08-20T08:51:34.573" v="1589" actId="1076"/>
          <ac:spMkLst>
            <pc:docMk/>
            <pc:sldMk cId="2090096777" sldId="293"/>
            <ac:spMk id="7" creationId="{2B26FF75-1520-AE4E-A8AF-DFD45AA36C96}"/>
          </ac:spMkLst>
        </pc:spChg>
        <pc:spChg chg="add del mod">
          <ac:chgData name="#NI YUQIN#" userId="edf0547c-0190-4036-855d-43e773c42b6a" providerId="ADAL" clId="{00645E25-7EF8-B34D-85F5-3ED530A10518}" dt="2024-08-20T07:24:28.513" v="1023"/>
          <ac:spMkLst>
            <pc:docMk/>
            <pc:sldMk cId="2090096777" sldId="293"/>
            <ac:spMk id="8" creationId="{388257CC-B35E-ED42-9A4A-7AF304D5D56A}"/>
          </ac:spMkLst>
        </pc:spChg>
        <pc:spChg chg="del">
          <ac:chgData name="#NI YUQIN#" userId="edf0547c-0190-4036-855d-43e773c42b6a" providerId="ADAL" clId="{00645E25-7EF8-B34D-85F5-3ED530A10518}" dt="2024-08-20T07:22:19.848" v="1007" actId="478"/>
          <ac:spMkLst>
            <pc:docMk/>
            <pc:sldMk cId="2090096777" sldId="293"/>
            <ac:spMk id="14" creationId="{A861A1C8-59E0-7D4C-8589-42EE8F80C51E}"/>
          </ac:spMkLst>
        </pc:spChg>
        <pc:spChg chg="add mod">
          <ac:chgData name="#NI YUQIN#" userId="edf0547c-0190-4036-855d-43e773c42b6a" providerId="ADAL" clId="{00645E25-7EF8-B34D-85F5-3ED530A10518}" dt="2024-08-20T07:45:52.305" v="1225" actId="1076"/>
          <ac:spMkLst>
            <pc:docMk/>
            <pc:sldMk cId="2090096777" sldId="293"/>
            <ac:spMk id="18" creationId="{B1182DB7-C949-2948-B222-FFA14B089220}"/>
          </ac:spMkLst>
        </pc:spChg>
        <pc:spChg chg="add del mod">
          <ac:chgData name="#NI YUQIN#" userId="edf0547c-0190-4036-855d-43e773c42b6a" providerId="ADAL" clId="{00645E25-7EF8-B34D-85F5-3ED530A10518}" dt="2024-08-20T07:30:37.357" v="1064" actId="22"/>
          <ac:spMkLst>
            <pc:docMk/>
            <pc:sldMk cId="2090096777" sldId="293"/>
            <ac:spMk id="20" creationId="{A8031953-D4E8-9C40-84E2-C9FC021B7655}"/>
          </ac:spMkLst>
        </pc:spChg>
        <pc:spChg chg="add mod">
          <ac:chgData name="#NI YUQIN#" userId="edf0547c-0190-4036-855d-43e773c42b6a" providerId="ADAL" clId="{00645E25-7EF8-B34D-85F5-3ED530A10518}" dt="2024-08-20T08:54:02.186" v="1610" actId="404"/>
          <ac:spMkLst>
            <pc:docMk/>
            <pc:sldMk cId="2090096777" sldId="293"/>
            <ac:spMk id="22" creationId="{6F3A611D-8D96-B749-A6D1-83DAF146A68D}"/>
          </ac:spMkLst>
        </pc:spChg>
        <pc:spChg chg="add mod">
          <ac:chgData name="#NI YUQIN#" userId="edf0547c-0190-4036-855d-43e773c42b6a" providerId="ADAL" clId="{00645E25-7EF8-B34D-85F5-3ED530A10518}" dt="2024-08-20T07:33:13.638" v="1091" actId="1076"/>
          <ac:spMkLst>
            <pc:docMk/>
            <pc:sldMk cId="2090096777" sldId="293"/>
            <ac:spMk id="23" creationId="{216629E0-FBF8-2F48-AA0E-A27C360EA129}"/>
          </ac:spMkLst>
        </pc:spChg>
        <pc:spChg chg="add mod">
          <ac:chgData name="#NI YUQIN#" userId="edf0547c-0190-4036-855d-43e773c42b6a" providerId="ADAL" clId="{00645E25-7EF8-B34D-85F5-3ED530A10518}" dt="2024-08-20T07:33:20.928" v="1094" actId="14100"/>
          <ac:spMkLst>
            <pc:docMk/>
            <pc:sldMk cId="2090096777" sldId="293"/>
            <ac:spMk id="24" creationId="{8E9EC93D-FF09-1E4D-A3AB-471B01A815D4}"/>
          </ac:spMkLst>
        </pc:spChg>
        <pc:spChg chg="add mod">
          <ac:chgData name="#NI YUQIN#" userId="edf0547c-0190-4036-855d-43e773c42b6a" providerId="ADAL" clId="{00645E25-7EF8-B34D-85F5-3ED530A10518}" dt="2024-08-20T07:33:26.228" v="1096" actId="1076"/>
          <ac:spMkLst>
            <pc:docMk/>
            <pc:sldMk cId="2090096777" sldId="293"/>
            <ac:spMk id="25" creationId="{1EA0CC07-F7B5-584B-AED8-BE9F01B52ACD}"/>
          </ac:spMkLst>
        </pc:spChg>
        <pc:spChg chg="add mod">
          <ac:chgData name="#NI YUQIN#" userId="edf0547c-0190-4036-855d-43e773c42b6a" providerId="ADAL" clId="{00645E25-7EF8-B34D-85F5-3ED530A10518}" dt="2024-08-20T07:35:26.656" v="1135" actId="14100"/>
          <ac:spMkLst>
            <pc:docMk/>
            <pc:sldMk cId="2090096777" sldId="293"/>
            <ac:spMk id="26" creationId="{A1A542AF-D115-6440-AF2D-4CB93B7406AC}"/>
          </ac:spMkLst>
        </pc:spChg>
        <pc:spChg chg="add mod">
          <ac:chgData name="#NI YUQIN#" userId="edf0547c-0190-4036-855d-43e773c42b6a" providerId="ADAL" clId="{00645E25-7EF8-B34D-85F5-3ED530A10518}" dt="2024-08-20T07:34:47.519" v="1125" actId="404"/>
          <ac:spMkLst>
            <pc:docMk/>
            <pc:sldMk cId="2090096777" sldId="293"/>
            <ac:spMk id="27" creationId="{E94B20E4-2FEC-FC46-94EE-C43D5A22B153}"/>
          </ac:spMkLst>
        </pc:spChg>
        <pc:spChg chg="add mod">
          <ac:chgData name="#NI YUQIN#" userId="edf0547c-0190-4036-855d-43e773c42b6a" providerId="ADAL" clId="{00645E25-7EF8-B34D-85F5-3ED530A10518}" dt="2024-08-20T07:35:34.314" v="1137" actId="14100"/>
          <ac:spMkLst>
            <pc:docMk/>
            <pc:sldMk cId="2090096777" sldId="293"/>
            <ac:spMk id="28" creationId="{DAD7E296-25D7-BF4D-A490-28C041D9E0D4}"/>
          </ac:spMkLst>
        </pc:spChg>
        <pc:spChg chg="add mod">
          <ac:chgData name="#NI YUQIN#" userId="edf0547c-0190-4036-855d-43e773c42b6a" providerId="ADAL" clId="{00645E25-7EF8-B34D-85F5-3ED530A10518}" dt="2024-08-20T07:36:05.262" v="1152" actId="207"/>
          <ac:spMkLst>
            <pc:docMk/>
            <pc:sldMk cId="2090096777" sldId="293"/>
            <ac:spMk id="29" creationId="{68D14508-3763-5144-9348-2C95256CD46C}"/>
          </ac:spMkLst>
        </pc:spChg>
        <pc:spChg chg="add mod">
          <ac:chgData name="#NI YUQIN#" userId="edf0547c-0190-4036-855d-43e773c42b6a" providerId="ADAL" clId="{00645E25-7EF8-B34D-85F5-3ED530A10518}" dt="2024-08-20T07:45:52.305" v="1225" actId="1076"/>
          <ac:spMkLst>
            <pc:docMk/>
            <pc:sldMk cId="2090096777" sldId="293"/>
            <ac:spMk id="33" creationId="{C6FE73FF-D919-954C-97DF-6C27E0C41560}"/>
          </ac:spMkLst>
        </pc:spChg>
        <pc:spChg chg="add mod">
          <ac:chgData name="#NI YUQIN#" userId="edf0547c-0190-4036-855d-43e773c42b6a" providerId="ADAL" clId="{00645E25-7EF8-B34D-85F5-3ED530A10518}" dt="2024-08-20T07:45:52.305" v="1225" actId="1076"/>
          <ac:spMkLst>
            <pc:docMk/>
            <pc:sldMk cId="2090096777" sldId="293"/>
            <ac:spMk id="44" creationId="{79953218-7125-E54A-93C5-AF6A5322C4ED}"/>
          </ac:spMkLst>
        </pc:spChg>
        <pc:spChg chg="add mod">
          <ac:chgData name="#NI YUQIN#" userId="edf0547c-0190-4036-855d-43e773c42b6a" providerId="ADAL" clId="{00645E25-7EF8-B34D-85F5-3ED530A10518}" dt="2024-08-20T07:51:49.976" v="1340" actId="1076"/>
          <ac:spMkLst>
            <pc:docMk/>
            <pc:sldMk cId="2090096777" sldId="293"/>
            <ac:spMk id="52" creationId="{15B52756-EB50-E141-8EA0-8BB1076874A1}"/>
          </ac:spMkLst>
        </pc:spChg>
        <pc:spChg chg="add mod">
          <ac:chgData name="#NI YUQIN#" userId="edf0547c-0190-4036-855d-43e773c42b6a" providerId="ADAL" clId="{00645E25-7EF8-B34D-85F5-3ED530A10518}" dt="2024-08-20T07:51:58.501" v="1345" actId="20577"/>
          <ac:spMkLst>
            <pc:docMk/>
            <pc:sldMk cId="2090096777" sldId="293"/>
            <ac:spMk id="53" creationId="{A7A320A3-8069-4B43-BCD6-2E37C49628B8}"/>
          </ac:spMkLst>
        </pc:spChg>
        <pc:spChg chg="add mod">
          <ac:chgData name="#NI YUQIN#" userId="edf0547c-0190-4036-855d-43e773c42b6a" providerId="ADAL" clId="{00645E25-7EF8-B34D-85F5-3ED530A10518}" dt="2024-08-20T07:52:08.722" v="1348" actId="20577"/>
          <ac:spMkLst>
            <pc:docMk/>
            <pc:sldMk cId="2090096777" sldId="293"/>
            <ac:spMk id="54" creationId="{F7B99E7C-784D-F046-BC98-80BD492A5E0C}"/>
          </ac:spMkLst>
        </pc:spChg>
        <pc:spChg chg="add mod">
          <ac:chgData name="#NI YUQIN#" userId="edf0547c-0190-4036-855d-43e773c42b6a" providerId="ADAL" clId="{00645E25-7EF8-B34D-85F5-3ED530A10518}" dt="2024-08-20T07:54:07.322" v="1369"/>
          <ac:spMkLst>
            <pc:docMk/>
            <pc:sldMk cId="2090096777" sldId="293"/>
            <ac:spMk id="55" creationId="{97E407BD-2FC4-5643-BB21-20D93FDECFE5}"/>
          </ac:spMkLst>
        </pc:spChg>
        <pc:spChg chg="add mod">
          <ac:chgData name="#NI YUQIN#" userId="edf0547c-0190-4036-855d-43e773c42b6a" providerId="ADAL" clId="{00645E25-7EF8-B34D-85F5-3ED530A10518}" dt="2024-08-20T08:24:37.528" v="1584" actId="208"/>
          <ac:spMkLst>
            <pc:docMk/>
            <pc:sldMk cId="2090096777" sldId="293"/>
            <ac:spMk id="56" creationId="{6075E7CC-1E8E-5A4F-96F1-AFA8DAF9FB44}"/>
          </ac:spMkLst>
        </pc:spChg>
        <pc:spChg chg="add mod">
          <ac:chgData name="#NI YUQIN#" userId="edf0547c-0190-4036-855d-43e773c42b6a" providerId="ADAL" clId="{00645E25-7EF8-B34D-85F5-3ED530A10518}" dt="2024-08-20T08:24:46.627" v="1587" actId="14100"/>
          <ac:spMkLst>
            <pc:docMk/>
            <pc:sldMk cId="2090096777" sldId="293"/>
            <ac:spMk id="57" creationId="{48279083-2CA3-3C45-8C3A-DC914EDCF8AB}"/>
          </ac:spMkLst>
        </pc:spChg>
        <pc:spChg chg="add mod">
          <ac:chgData name="#NI YUQIN#" userId="edf0547c-0190-4036-855d-43e773c42b6a" providerId="ADAL" clId="{00645E25-7EF8-B34D-85F5-3ED530A10518}" dt="2024-08-20T08:57:11.269" v="1614" actId="1076"/>
          <ac:spMkLst>
            <pc:docMk/>
            <pc:sldMk cId="2090096777" sldId="293"/>
            <ac:spMk id="61" creationId="{153694E7-A003-DD49-9A11-0950301E5132}"/>
          </ac:spMkLst>
        </pc:spChg>
        <pc:picChg chg="add mod modCrop">
          <ac:chgData name="#NI YUQIN#" userId="edf0547c-0190-4036-855d-43e773c42b6a" providerId="ADAL" clId="{00645E25-7EF8-B34D-85F5-3ED530A10518}" dt="2024-08-20T07:48:06.176" v="1233" actId="732"/>
          <ac:picMkLst>
            <pc:docMk/>
            <pc:sldMk cId="2090096777" sldId="293"/>
            <ac:picMk id="5" creationId="{FFA22C3C-E9F3-0841-9B68-46F8643EFBF8}"/>
          </ac:picMkLst>
        </pc:picChg>
        <pc:picChg chg="add mod">
          <ac:chgData name="#NI YUQIN#" userId="edf0547c-0190-4036-855d-43e773c42b6a" providerId="ADAL" clId="{00645E25-7EF8-B34D-85F5-3ED530A10518}" dt="2024-08-20T07:45:52.305" v="1225" actId="1076"/>
          <ac:picMkLst>
            <pc:docMk/>
            <pc:sldMk cId="2090096777" sldId="293"/>
            <ac:picMk id="6" creationId="{44670ED0-B965-4441-95C0-0C7EC2A5B9B5}"/>
          </ac:picMkLst>
        </pc:picChg>
        <pc:picChg chg="del">
          <ac:chgData name="#NI YUQIN#" userId="edf0547c-0190-4036-855d-43e773c42b6a" providerId="ADAL" clId="{00645E25-7EF8-B34D-85F5-3ED530A10518}" dt="2024-08-20T07:22:17.634" v="1006" actId="478"/>
          <ac:picMkLst>
            <pc:docMk/>
            <pc:sldMk cId="2090096777" sldId="293"/>
            <ac:picMk id="9" creationId="{F147CDF2-AB6A-0143-8525-6C78606CF390}"/>
          </ac:picMkLst>
        </pc:picChg>
        <pc:picChg chg="del">
          <ac:chgData name="#NI YUQIN#" userId="edf0547c-0190-4036-855d-43e773c42b6a" providerId="ADAL" clId="{00645E25-7EF8-B34D-85F5-3ED530A10518}" dt="2024-08-20T07:22:20.521" v="1008" actId="478"/>
          <ac:picMkLst>
            <pc:docMk/>
            <pc:sldMk cId="2090096777" sldId="293"/>
            <ac:picMk id="13" creationId="{BE75B54B-82AB-DE44-87BB-6BEB56F1D6CC}"/>
          </ac:picMkLst>
        </pc:picChg>
        <pc:picChg chg="del">
          <ac:chgData name="#NI YUQIN#" userId="edf0547c-0190-4036-855d-43e773c42b6a" providerId="ADAL" clId="{00645E25-7EF8-B34D-85F5-3ED530A10518}" dt="2024-08-20T07:22:19.848" v="1007" actId="478"/>
          <ac:picMkLst>
            <pc:docMk/>
            <pc:sldMk cId="2090096777" sldId="293"/>
            <ac:picMk id="15" creationId="{50CE0AE7-4AA0-3944-B98A-0313A9C8B4CC}"/>
          </ac:picMkLst>
        </pc:picChg>
        <pc:picChg chg="add del mod">
          <ac:chgData name="#NI YUQIN#" userId="edf0547c-0190-4036-855d-43e773c42b6a" providerId="ADAL" clId="{00645E25-7EF8-B34D-85F5-3ED530A10518}" dt="2024-08-20T07:51:52.743" v="1342" actId="478"/>
          <ac:picMkLst>
            <pc:docMk/>
            <pc:sldMk cId="2090096777" sldId="293"/>
            <ac:picMk id="45" creationId="{1AD62749-72E0-4B4A-BE1C-BAD09D31FE95}"/>
          </ac:picMkLst>
        </pc:picChg>
        <pc:picChg chg="add del mod">
          <ac:chgData name="#NI YUQIN#" userId="edf0547c-0190-4036-855d-43e773c42b6a" providerId="ADAL" clId="{00645E25-7EF8-B34D-85F5-3ED530A10518}" dt="2024-08-20T07:51:51.737" v="1341" actId="478"/>
          <ac:picMkLst>
            <pc:docMk/>
            <pc:sldMk cId="2090096777" sldId="293"/>
            <ac:picMk id="46" creationId="{E56B7339-A45E-8C43-B3B5-A18BD2E4ECC6}"/>
          </ac:picMkLst>
        </pc:picChg>
        <pc:picChg chg="add mod">
          <ac:chgData name="#NI YUQIN#" userId="edf0547c-0190-4036-855d-43e773c42b6a" providerId="ADAL" clId="{00645E25-7EF8-B34D-85F5-3ED530A10518}" dt="2024-08-20T07:51:44.463" v="1338" actId="1076"/>
          <ac:picMkLst>
            <pc:docMk/>
            <pc:sldMk cId="2090096777" sldId="293"/>
            <ac:picMk id="48" creationId="{3F9F56D8-5971-224E-AF37-4ACECD971A0C}"/>
          </ac:picMkLst>
        </pc:picChg>
        <pc:picChg chg="add mod modCrop">
          <ac:chgData name="#NI YUQIN#" userId="edf0547c-0190-4036-855d-43e773c42b6a" providerId="ADAL" clId="{00645E25-7EF8-B34D-85F5-3ED530A10518}" dt="2024-08-20T08:52:48.735" v="1592" actId="14100"/>
          <ac:picMkLst>
            <pc:docMk/>
            <pc:sldMk cId="2090096777" sldId="293"/>
            <ac:picMk id="49" creationId="{1A6151DF-7982-304E-A205-74B441E9E783}"/>
          </ac:picMkLst>
        </pc:picChg>
        <pc:picChg chg="add mod">
          <ac:chgData name="#NI YUQIN#" userId="edf0547c-0190-4036-855d-43e773c42b6a" providerId="ADAL" clId="{00645E25-7EF8-B34D-85F5-3ED530A10518}" dt="2024-08-20T07:51:44.463" v="1338" actId="1076"/>
          <ac:picMkLst>
            <pc:docMk/>
            <pc:sldMk cId="2090096777" sldId="293"/>
            <ac:picMk id="50" creationId="{53AF9EC8-CDA3-9446-8F0F-D4C200D8D9DD}"/>
          </ac:picMkLst>
        </pc:picChg>
        <pc:picChg chg="add del mod">
          <ac:chgData name="#NI YUQIN#" userId="edf0547c-0190-4036-855d-43e773c42b6a" providerId="ADAL" clId="{00645E25-7EF8-B34D-85F5-3ED530A10518}" dt="2024-08-20T07:49:03.680" v="1255" actId="478"/>
          <ac:picMkLst>
            <pc:docMk/>
            <pc:sldMk cId="2090096777" sldId="293"/>
            <ac:picMk id="51" creationId="{BA48BAB7-D335-384A-8D24-65BB3D13C963}"/>
          </ac:picMkLst>
        </pc:picChg>
        <pc:picChg chg="add mod modCrop">
          <ac:chgData name="#NI YUQIN#" userId="edf0547c-0190-4036-855d-43e773c42b6a" providerId="ADAL" clId="{00645E25-7EF8-B34D-85F5-3ED530A10518}" dt="2024-08-20T08:53:04.001" v="1596" actId="1076"/>
          <ac:picMkLst>
            <pc:docMk/>
            <pc:sldMk cId="2090096777" sldId="293"/>
            <ac:picMk id="58" creationId="{7AF31A22-A4F0-214C-8E32-F906E13D9DD9}"/>
          </ac:picMkLst>
        </pc:picChg>
        <pc:picChg chg="add mod modCrop">
          <ac:chgData name="#NI YUQIN#" userId="edf0547c-0190-4036-855d-43e773c42b6a" providerId="ADAL" clId="{00645E25-7EF8-B34D-85F5-3ED530A10518}" dt="2024-08-20T08:53:43.625" v="1606" actId="1076"/>
          <ac:picMkLst>
            <pc:docMk/>
            <pc:sldMk cId="2090096777" sldId="293"/>
            <ac:picMk id="59" creationId="{58F2FF46-0DC4-BA4D-AA9D-9FC94CD49D89}"/>
          </ac:picMkLst>
        </pc:picChg>
        <pc:picChg chg="add mod modCrop">
          <ac:chgData name="#NI YUQIN#" userId="edf0547c-0190-4036-855d-43e773c42b6a" providerId="ADAL" clId="{00645E25-7EF8-B34D-85F5-3ED530A10518}" dt="2024-08-20T08:53:45.591" v="1607" actId="1076"/>
          <ac:picMkLst>
            <pc:docMk/>
            <pc:sldMk cId="2090096777" sldId="293"/>
            <ac:picMk id="60" creationId="{329CB3D6-2E91-2644-90F6-3CA5316DC6D3}"/>
          </ac:picMkLst>
        </pc:picChg>
        <pc:cxnChg chg="add mod">
          <ac:chgData name="#NI YUQIN#" userId="edf0547c-0190-4036-855d-43e773c42b6a" providerId="ADAL" clId="{00645E25-7EF8-B34D-85F5-3ED530A10518}" dt="2024-08-20T08:51:31.109" v="1588" actId="1076"/>
          <ac:cxnSpMkLst>
            <pc:docMk/>
            <pc:sldMk cId="2090096777" sldId="293"/>
            <ac:cxnSpMk id="11" creationId="{9C43492A-F824-EB4C-AC45-6472C125549D}"/>
          </ac:cxnSpMkLst>
        </pc:cxnChg>
        <pc:cxnChg chg="add mod">
          <ac:chgData name="#NI YUQIN#" userId="edf0547c-0190-4036-855d-43e773c42b6a" providerId="ADAL" clId="{00645E25-7EF8-B34D-85F5-3ED530A10518}" dt="2024-08-20T07:45:52.305" v="1225" actId="1076"/>
          <ac:cxnSpMkLst>
            <pc:docMk/>
            <pc:sldMk cId="2090096777" sldId="293"/>
            <ac:cxnSpMk id="32" creationId="{6A63AAB1-4D54-E54F-84AE-BDC1DA054493}"/>
          </ac:cxnSpMkLst>
        </pc:cxnChg>
        <pc:cxnChg chg="add mod">
          <ac:chgData name="#NI YUQIN#" userId="edf0547c-0190-4036-855d-43e773c42b6a" providerId="ADAL" clId="{00645E25-7EF8-B34D-85F5-3ED530A10518}" dt="2024-08-20T07:45:52.305" v="1225" actId="1076"/>
          <ac:cxnSpMkLst>
            <pc:docMk/>
            <pc:sldMk cId="2090096777" sldId="293"/>
            <ac:cxnSpMk id="35" creationId="{90AE91E2-C8B5-6C42-ABB2-77AA530022A7}"/>
          </ac:cxnSpMkLst>
        </pc:cxnChg>
        <pc:cxnChg chg="add mod">
          <ac:chgData name="#NI YUQIN#" userId="edf0547c-0190-4036-855d-43e773c42b6a" providerId="ADAL" clId="{00645E25-7EF8-B34D-85F5-3ED530A10518}" dt="2024-08-20T07:45:52.305" v="1225" actId="1076"/>
          <ac:cxnSpMkLst>
            <pc:docMk/>
            <pc:sldMk cId="2090096777" sldId="293"/>
            <ac:cxnSpMk id="39" creationId="{1B886328-4738-114B-997F-55424410FAAF}"/>
          </ac:cxnSpMkLst>
        </pc:cxnChg>
      </pc:sldChg>
      <pc:sldChg chg="addSp delSp modSp add mod modNotesTx">
        <pc:chgData name="#NI YUQIN#" userId="edf0547c-0190-4036-855d-43e773c42b6a" providerId="ADAL" clId="{00645E25-7EF8-B34D-85F5-3ED530A10518}" dt="2024-08-27T06:31:08.231" v="2035" actId="208"/>
        <pc:sldMkLst>
          <pc:docMk/>
          <pc:sldMk cId="4059550125" sldId="294"/>
        </pc:sldMkLst>
        <pc:spChg chg="add del">
          <ac:chgData name="#NI YUQIN#" userId="edf0547c-0190-4036-855d-43e773c42b6a" providerId="ADAL" clId="{00645E25-7EF8-B34D-85F5-3ED530A10518}" dt="2024-08-20T07:58:56.293" v="1372"/>
          <ac:spMkLst>
            <pc:docMk/>
            <pc:sldMk cId="4059550125" sldId="294"/>
            <ac:spMk id="2" creationId="{45A16CEE-823C-1A43-B451-067FFC3D50CA}"/>
          </ac:spMkLst>
        </pc:spChg>
        <pc:spChg chg="mod">
          <ac:chgData name="#NI YUQIN#" userId="edf0547c-0190-4036-855d-43e773c42b6a" providerId="ADAL" clId="{00645E25-7EF8-B34D-85F5-3ED530A10518}" dt="2024-08-20T08:59:58.611" v="1629" actId="20577"/>
          <ac:spMkLst>
            <pc:docMk/>
            <pc:sldMk cId="4059550125" sldId="294"/>
            <ac:spMk id="4" creationId="{61BB939B-7BCE-2C49-35EC-D6E4A8808C87}"/>
          </ac:spMkLst>
        </pc:spChg>
        <pc:spChg chg="del">
          <ac:chgData name="#NI YUQIN#" userId="edf0547c-0190-4036-855d-43e773c42b6a" providerId="ADAL" clId="{00645E25-7EF8-B34D-85F5-3ED530A10518}" dt="2024-08-20T07:53:13.662" v="1360" actId="478"/>
          <ac:spMkLst>
            <pc:docMk/>
            <pc:sldMk cId="4059550125" sldId="294"/>
            <ac:spMk id="7" creationId="{2B26FF75-1520-AE4E-A8AF-DFD45AA36C96}"/>
          </ac:spMkLst>
        </pc:spChg>
        <pc:spChg chg="add del">
          <ac:chgData name="#NI YUQIN#" userId="edf0547c-0190-4036-855d-43e773c42b6a" providerId="ADAL" clId="{00645E25-7EF8-B34D-85F5-3ED530A10518}" dt="2024-08-20T07:59:24.943" v="1378"/>
          <ac:spMkLst>
            <pc:docMk/>
            <pc:sldMk cId="4059550125" sldId="294"/>
            <ac:spMk id="8" creationId="{D4498CE0-8E56-1040-95DF-3BD96553D9E2}"/>
          </ac:spMkLst>
        </pc:spChg>
        <pc:spChg chg="add del">
          <ac:chgData name="#NI YUQIN#" userId="edf0547c-0190-4036-855d-43e773c42b6a" providerId="ADAL" clId="{00645E25-7EF8-B34D-85F5-3ED530A10518}" dt="2024-08-20T08:11:20.956" v="1440"/>
          <ac:spMkLst>
            <pc:docMk/>
            <pc:sldMk cId="4059550125" sldId="294"/>
            <ac:spMk id="10" creationId="{C783EE13-9348-5F4C-9914-6C6AF8F5BD42}"/>
          </ac:spMkLst>
        </pc:spChg>
        <pc:spChg chg="add mod">
          <ac:chgData name="#NI YUQIN#" userId="edf0547c-0190-4036-855d-43e773c42b6a" providerId="ADAL" clId="{00645E25-7EF8-B34D-85F5-3ED530A10518}" dt="2024-08-27T06:18:28.134" v="1957" actId="1076"/>
          <ac:spMkLst>
            <pc:docMk/>
            <pc:sldMk cId="4059550125" sldId="294"/>
            <ac:spMk id="13" creationId="{C586297E-B302-EE41-9306-99D99F787113}"/>
          </ac:spMkLst>
        </pc:spChg>
        <pc:spChg chg="add mod">
          <ac:chgData name="#NI YUQIN#" userId="edf0547c-0190-4036-855d-43e773c42b6a" providerId="ADAL" clId="{00645E25-7EF8-B34D-85F5-3ED530A10518}" dt="2024-08-27T05:58:56.141" v="1801" actId="1076"/>
          <ac:spMkLst>
            <pc:docMk/>
            <pc:sldMk cId="4059550125" sldId="294"/>
            <ac:spMk id="16" creationId="{6BCC695C-F33E-2948-B649-39594D73A09E}"/>
          </ac:spMkLst>
        </pc:spChg>
        <pc:spChg chg="add mod">
          <ac:chgData name="#NI YUQIN#" userId="edf0547c-0190-4036-855d-43e773c42b6a" providerId="ADAL" clId="{00645E25-7EF8-B34D-85F5-3ED530A10518}" dt="2024-08-27T05:58:47.881" v="1799" actId="1076"/>
          <ac:spMkLst>
            <pc:docMk/>
            <pc:sldMk cId="4059550125" sldId="294"/>
            <ac:spMk id="17" creationId="{9449ADC9-4A7A-0E49-A9BA-8EF229C1FF97}"/>
          </ac:spMkLst>
        </pc:spChg>
        <pc:spChg chg="add mod">
          <ac:chgData name="#NI YUQIN#" userId="edf0547c-0190-4036-855d-43e773c42b6a" providerId="ADAL" clId="{00645E25-7EF8-B34D-85F5-3ED530A10518}" dt="2024-08-27T05:58:52.022" v="1800" actId="1076"/>
          <ac:spMkLst>
            <pc:docMk/>
            <pc:sldMk cId="4059550125" sldId="294"/>
            <ac:spMk id="18" creationId="{505EF102-0C17-A34B-84A8-50A5A5CCCEC2}"/>
          </ac:spMkLst>
        </pc:spChg>
        <pc:spChg chg="del">
          <ac:chgData name="#NI YUQIN#" userId="edf0547c-0190-4036-855d-43e773c42b6a" providerId="ADAL" clId="{00645E25-7EF8-B34D-85F5-3ED530A10518}" dt="2024-08-20T07:53:13.662" v="1360" actId="478"/>
          <ac:spMkLst>
            <pc:docMk/>
            <pc:sldMk cId="4059550125" sldId="294"/>
            <ac:spMk id="18" creationId="{B1182DB7-C949-2948-B222-FFA14B089220}"/>
          </ac:spMkLst>
        </pc:spChg>
        <pc:spChg chg="add mod">
          <ac:chgData name="#NI YUQIN#" userId="edf0547c-0190-4036-855d-43e773c42b6a" providerId="ADAL" clId="{00645E25-7EF8-B34D-85F5-3ED530A10518}" dt="2024-08-27T06:31:04.161" v="2034" actId="207"/>
          <ac:spMkLst>
            <pc:docMk/>
            <pc:sldMk cId="4059550125" sldId="294"/>
            <ac:spMk id="19" creationId="{A3A70277-3828-294E-8ECA-CAB052CDCF16}"/>
          </ac:spMkLst>
        </pc:spChg>
        <pc:spChg chg="add del mod">
          <ac:chgData name="#NI YUQIN#" userId="edf0547c-0190-4036-855d-43e773c42b6a" providerId="ADAL" clId="{00645E25-7EF8-B34D-85F5-3ED530A10518}" dt="2024-08-27T06:16:57.152" v="1933" actId="21"/>
          <ac:spMkLst>
            <pc:docMk/>
            <pc:sldMk cId="4059550125" sldId="294"/>
            <ac:spMk id="22" creationId="{061E75EE-DBD5-EC4E-A781-9B6A1BA65D4D}"/>
          </ac:spMkLst>
        </pc:spChg>
        <pc:spChg chg="del">
          <ac:chgData name="#NI YUQIN#" userId="edf0547c-0190-4036-855d-43e773c42b6a" providerId="ADAL" clId="{00645E25-7EF8-B34D-85F5-3ED530A10518}" dt="2024-08-20T07:53:13.662" v="1360" actId="478"/>
          <ac:spMkLst>
            <pc:docMk/>
            <pc:sldMk cId="4059550125" sldId="294"/>
            <ac:spMk id="22" creationId="{6F3A611D-8D96-B749-A6D1-83DAF146A68D}"/>
          </ac:spMkLst>
        </pc:spChg>
        <pc:spChg chg="del">
          <ac:chgData name="#NI YUQIN#" userId="edf0547c-0190-4036-855d-43e773c42b6a" providerId="ADAL" clId="{00645E25-7EF8-B34D-85F5-3ED530A10518}" dt="2024-08-20T07:53:13.662" v="1360" actId="478"/>
          <ac:spMkLst>
            <pc:docMk/>
            <pc:sldMk cId="4059550125" sldId="294"/>
            <ac:spMk id="23" creationId="{216629E0-FBF8-2F48-AA0E-A27C360EA129}"/>
          </ac:spMkLst>
        </pc:spChg>
        <pc:spChg chg="del">
          <ac:chgData name="#NI YUQIN#" userId="edf0547c-0190-4036-855d-43e773c42b6a" providerId="ADAL" clId="{00645E25-7EF8-B34D-85F5-3ED530A10518}" dt="2024-08-20T07:53:13.662" v="1360" actId="478"/>
          <ac:spMkLst>
            <pc:docMk/>
            <pc:sldMk cId="4059550125" sldId="294"/>
            <ac:spMk id="24" creationId="{8E9EC93D-FF09-1E4D-A3AB-471B01A815D4}"/>
          </ac:spMkLst>
        </pc:spChg>
        <pc:spChg chg="del">
          <ac:chgData name="#NI YUQIN#" userId="edf0547c-0190-4036-855d-43e773c42b6a" providerId="ADAL" clId="{00645E25-7EF8-B34D-85F5-3ED530A10518}" dt="2024-08-20T07:53:13.662" v="1360" actId="478"/>
          <ac:spMkLst>
            <pc:docMk/>
            <pc:sldMk cId="4059550125" sldId="294"/>
            <ac:spMk id="25" creationId="{1EA0CC07-F7B5-584B-AED8-BE9F01B52ACD}"/>
          </ac:spMkLst>
        </pc:spChg>
        <pc:spChg chg="del">
          <ac:chgData name="#NI YUQIN#" userId="edf0547c-0190-4036-855d-43e773c42b6a" providerId="ADAL" clId="{00645E25-7EF8-B34D-85F5-3ED530A10518}" dt="2024-08-20T07:53:13.662" v="1360" actId="478"/>
          <ac:spMkLst>
            <pc:docMk/>
            <pc:sldMk cId="4059550125" sldId="294"/>
            <ac:spMk id="26" creationId="{A1A542AF-D115-6440-AF2D-4CB93B7406AC}"/>
          </ac:spMkLst>
        </pc:spChg>
        <pc:spChg chg="add mod">
          <ac:chgData name="#NI YUQIN#" userId="edf0547c-0190-4036-855d-43e773c42b6a" providerId="ADAL" clId="{00645E25-7EF8-B34D-85F5-3ED530A10518}" dt="2024-08-27T06:20:48.785" v="2033" actId="1076"/>
          <ac:spMkLst>
            <pc:docMk/>
            <pc:sldMk cId="4059550125" sldId="294"/>
            <ac:spMk id="27" creationId="{B65973A3-27DA-014A-BA94-DF492DAE5FC5}"/>
          </ac:spMkLst>
        </pc:spChg>
        <pc:spChg chg="del">
          <ac:chgData name="#NI YUQIN#" userId="edf0547c-0190-4036-855d-43e773c42b6a" providerId="ADAL" clId="{00645E25-7EF8-B34D-85F5-3ED530A10518}" dt="2024-08-20T07:53:13.662" v="1360" actId="478"/>
          <ac:spMkLst>
            <pc:docMk/>
            <pc:sldMk cId="4059550125" sldId="294"/>
            <ac:spMk id="27" creationId="{E94B20E4-2FEC-FC46-94EE-C43D5A22B153}"/>
          </ac:spMkLst>
        </pc:spChg>
        <pc:spChg chg="del">
          <ac:chgData name="#NI YUQIN#" userId="edf0547c-0190-4036-855d-43e773c42b6a" providerId="ADAL" clId="{00645E25-7EF8-B34D-85F5-3ED530A10518}" dt="2024-08-20T07:53:13.662" v="1360" actId="478"/>
          <ac:spMkLst>
            <pc:docMk/>
            <pc:sldMk cId="4059550125" sldId="294"/>
            <ac:spMk id="28" creationId="{DAD7E296-25D7-BF4D-A490-28C041D9E0D4}"/>
          </ac:spMkLst>
        </pc:spChg>
        <pc:spChg chg="del">
          <ac:chgData name="#NI YUQIN#" userId="edf0547c-0190-4036-855d-43e773c42b6a" providerId="ADAL" clId="{00645E25-7EF8-B34D-85F5-3ED530A10518}" dt="2024-08-20T07:53:13.662" v="1360" actId="478"/>
          <ac:spMkLst>
            <pc:docMk/>
            <pc:sldMk cId="4059550125" sldId="294"/>
            <ac:spMk id="29" creationId="{68D14508-3763-5144-9348-2C95256CD46C}"/>
          </ac:spMkLst>
        </pc:spChg>
        <pc:spChg chg="add mod">
          <ac:chgData name="#NI YUQIN#" userId="edf0547c-0190-4036-855d-43e773c42b6a" providerId="ADAL" clId="{00645E25-7EF8-B34D-85F5-3ED530A10518}" dt="2024-08-20T07:54:08.934" v="1370"/>
          <ac:spMkLst>
            <pc:docMk/>
            <pc:sldMk cId="4059550125" sldId="294"/>
            <ac:spMk id="30" creationId="{50570A4C-8978-3144-8468-EC424A7DEC33}"/>
          </ac:spMkLst>
        </pc:spChg>
        <pc:spChg chg="del">
          <ac:chgData name="#NI YUQIN#" userId="edf0547c-0190-4036-855d-43e773c42b6a" providerId="ADAL" clId="{00645E25-7EF8-B34D-85F5-3ED530A10518}" dt="2024-08-20T07:53:13.662" v="1360" actId="478"/>
          <ac:spMkLst>
            <pc:docMk/>
            <pc:sldMk cId="4059550125" sldId="294"/>
            <ac:spMk id="33" creationId="{C6FE73FF-D919-954C-97DF-6C27E0C41560}"/>
          </ac:spMkLst>
        </pc:spChg>
        <pc:spChg chg="add del mod">
          <ac:chgData name="#NI YUQIN#" userId="edf0547c-0190-4036-855d-43e773c42b6a" providerId="ADAL" clId="{00645E25-7EF8-B34D-85F5-3ED530A10518}" dt="2024-08-20T09:00:58.629" v="1642" actId="478"/>
          <ac:spMkLst>
            <pc:docMk/>
            <pc:sldMk cId="4059550125" sldId="294"/>
            <ac:spMk id="36" creationId="{F6072D31-FB06-904E-9E0F-1DFC64B6441A}"/>
          </ac:spMkLst>
        </pc:spChg>
        <pc:spChg chg="add del mod">
          <ac:chgData name="#NI YUQIN#" userId="edf0547c-0190-4036-855d-43e773c42b6a" providerId="ADAL" clId="{00645E25-7EF8-B34D-85F5-3ED530A10518}" dt="2024-08-20T09:01:39.833" v="1645" actId="478"/>
          <ac:spMkLst>
            <pc:docMk/>
            <pc:sldMk cId="4059550125" sldId="294"/>
            <ac:spMk id="37" creationId="{45B97323-8C7C-A246-8971-3C040518EA3F}"/>
          </ac:spMkLst>
        </pc:spChg>
        <pc:spChg chg="add mod">
          <ac:chgData name="#NI YUQIN#" userId="edf0547c-0190-4036-855d-43e773c42b6a" providerId="ADAL" clId="{00645E25-7EF8-B34D-85F5-3ED530A10518}" dt="2024-08-27T06:18:34.897" v="1960" actId="1076"/>
          <ac:spMkLst>
            <pc:docMk/>
            <pc:sldMk cId="4059550125" sldId="294"/>
            <ac:spMk id="38" creationId="{0A8411F8-4F91-534A-873D-A9DB32197F82}"/>
          </ac:spMkLst>
        </pc:spChg>
        <pc:spChg chg="add mod">
          <ac:chgData name="#NI YUQIN#" userId="edf0547c-0190-4036-855d-43e773c42b6a" providerId="ADAL" clId="{00645E25-7EF8-B34D-85F5-3ED530A10518}" dt="2024-08-27T06:18:32.519" v="1959" actId="14100"/>
          <ac:spMkLst>
            <pc:docMk/>
            <pc:sldMk cId="4059550125" sldId="294"/>
            <ac:spMk id="40" creationId="{28540706-2E84-754C-BB75-7631B60C8EFE}"/>
          </ac:spMkLst>
        </pc:spChg>
        <pc:spChg chg="del">
          <ac:chgData name="#NI YUQIN#" userId="edf0547c-0190-4036-855d-43e773c42b6a" providerId="ADAL" clId="{00645E25-7EF8-B34D-85F5-3ED530A10518}" dt="2024-08-20T07:53:13.662" v="1360" actId="478"/>
          <ac:spMkLst>
            <pc:docMk/>
            <pc:sldMk cId="4059550125" sldId="294"/>
            <ac:spMk id="44" creationId="{79953218-7125-E54A-93C5-AF6A5322C4ED}"/>
          </ac:spMkLst>
        </pc:spChg>
        <pc:spChg chg="add mod">
          <ac:chgData name="#NI YUQIN#" userId="edf0547c-0190-4036-855d-43e773c42b6a" providerId="ADAL" clId="{00645E25-7EF8-B34D-85F5-3ED530A10518}" dt="2024-08-20T09:07:35.483" v="1691" actId="207"/>
          <ac:spMkLst>
            <pc:docMk/>
            <pc:sldMk cId="4059550125" sldId="294"/>
            <ac:spMk id="47" creationId="{88BC6252-293F-454C-8038-4A636E90995C}"/>
          </ac:spMkLst>
        </pc:spChg>
        <pc:spChg chg="add mod">
          <ac:chgData name="#NI YUQIN#" userId="edf0547c-0190-4036-855d-43e773c42b6a" providerId="ADAL" clId="{00645E25-7EF8-B34D-85F5-3ED530A10518}" dt="2024-08-20T09:07:43.955" v="1695" actId="20577"/>
          <ac:spMkLst>
            <pc:docMk/>
            <pc:sldMk cId="4059550125" sldId="294"/>
            <ac:spMk id="51" creationId="{B178936F-B89E-DF42-87C7-75DD6B5EDCB0}"/>
          </ac:spMkLst>
        </pc:spChg>
        <pc:spChg chg="del">
          <ac:chgData name="#NI YUQIN#" userId="edf0547c-0190-4036-855d-43e773c42b6a" providerId="ADAL" clId="{00645E25-7EF8-B34D-85F5-3ED530A10518}" dt="2024-08-20T07:53:13.662" v="1360" actId="478"/>
          <ac:spMkLst>
            <pc:docMk/>
            <pc:sldMk cId="4059550125" sldId="294"/>
            <ac:spMk id="52" creationId="{15B52756-EB50-E141-8EA0-8BB1076874A1}"/>
          </ac:spMkLst>
        </pc:spChg>
        <pc:spChg chg="del">
          <ac:chgData name="#NI YUQIN#" userId="edf0547c-0190-4036-855d-43e773c42b6a" providerId="ADAL" clId="{00645E25-7EF8-B34D-85F5-3ED530A10518}" dt="2024-08-20T07:53:13.662" v="1360" actId="478"/>
          <ac:spMkLst>
            <pc:docMk/>
            <pc:sldMk cId="4059550125" sldId="294"/>
            <ac:spMk id="53" creationId="{A7A320A3-8069-4B43-BCD6-2E37C49628B8}"/>
          </ac:spMkLst>
        </pc:spChg>
        <pc:spChg chg="del">
          <ac:chgData name="#NI YUQIN#" userId="edf0547c-0190-4036-855d-43e773c42b6a" providerId="ADAL" clId="{00645E25-7EF8-B34D-85F5-3ED530A10518}" dt="2024-08-20T07:53:13.662" v="1360" actId="478"/>
          <ac:spMkLst>
            <pc:docMk/>
            <pc:sldMk cId="4059550125" sldId="294"/>
            <ac:spMk id="54" creationId="{F7B99E7C-784D-F046-BC98-80BD492A5E0C}"/>
          </ac:spMkLst>
        </pc:spChg>
        <pc:picChg chg="add del mod">
          <ac:chgData name="#NI YUQIN#" userId="edf0547c-0190-4036-855d-43e773c42b6a" providerId="ADAL" clId="{00645E25-7EF8-B34D-85F5-3ED530A10518}" dt="2024-08-27T06:16:57.152" v="1933" actId="21"/>
          <ac:picMkLst>
            <pc:docMk/>
            <pc:sldMk cId="4059550125" sldId="294"/>
            <ac:picMk id="2" creationId="{CF70A0B2-6409-344D-A726-EA8D664F8EC0}"/>
          </ac:picMkLst>
        </pc:picChg>
        <pc:picChg chg="add del mod">
          <ac:chgData name="#NI YUQIN#" userId="edf0547c-0190-4036-855d-43e773c42b6a" providerId="ADAL" clId="{00645E25-7EF8-B34D-85F5-3ED530A10518}" dt="2024-08-27T06:16:57.152" v="1933" actId="21"/>
          <ac:picMkLst>
            <pc:docMk/>
            <pc:sldMk cId="4059550125" sldId="294"/>
            <ac:picMk id="3" creationId="{68D1F9F3-6C8F-EA48-8EF3-3798ED734CD3}"/>
          </ac:picMkLst>
        </pc:picChg>
        <pc:picChg chg="add del mod">
          <ac:chgData name="#NI YUQIN#" userId="edf0547c-0190-4036-855d-43e773c42b6a" providerId="ADAL" clId="{00645E25-7EF8-B34D-85F5-3ED530A10518}" dt="2024-08-20T08:00:01.183" v="1390" actId="478"/>
          <ac:picMkLst>
            <pc:docMk/>
            <pc:sldMk cId="4059550125" sldId="294"/>
            <ac:picMk id="3" creationId="{A84A487D-9696-784D-A100-2B2AC0865AA2}"/>
          </ac:picMkLst>
        </pc:picChg>
        <pc:picChg chg="add del mod">
          <ac:chgData name="#NI YUQIN#" userId="edf0547c-0190-4036-855d-43e773c42b6a" providerId="ADAL" clId="{00645E25-7EF8-B34D-85F5-3ED530A10518}" dt="2024-08-27T06:16:57.152" v="1933" actId="21"/>
          <ac:picMkLst>
            <pc:docMk/>
            <pc:sldMk cId="4059550125" sldId="294"/>
            <ac:picMk id="5" creationId="{7A124608-7905-FA41-894B-9891C9C4BAC2}"/>
          </ac:picMkLst>
        </pc:picChg>
        <pc:picChg chg="del">
          <ac:chgData name="#NI YUQIN#" userId="edf0547c-0190-4036-855d-43e773c42b6a" providerId="ADAL" clId="{00645E25-7EF8-B34D-85F5-3ED530A10518}" dt="2024-08-20T07:53:13.662" v="1360" actId="478"/>
          <ac:picMkLst>
            <pc:docMk/>
            <pc:sldMk cId="4059550125" sldId="294"/>
            <ac:picMk id="5" creationId="{FFA22C3C-E9F3-0841-9B68-46F8643EFBF8}"/>
          </ac:picMkLst>
        </pc:picChg>
        <pc:picChg chg="del">
          <ac:chgData name="#NI YUQIN#" userId="edf0547c-0190-4036-855d-43e773c42b6a" providerId="ADAL" clId="{00645E25-7EF8-B34D-85F5-3ED530A10518}" dt="2024-08-20T07:53:13.662" v="1360" actId="478"/>
          <ac:picMkLst>
            <pc:docMk/>
            <pc:sldMk cId="4059550125" sldId="294"/>
            <ac:picMk id="6" creationId="{44670ED0-B965-4441-95C0-0C7EC2A5B9B5}"/>
          </ac:picMkLst>
        </pc:picChg>
        <pc:picChg chg="add mod modCrop">
          <ac:chgData name="#NI YUQIN#" userId="edf0547c-0190-4036-855d-43e773c42b6a" providerId="ADAL" clId="{00645E25-7EF8-B34D-85F5-3ED530A10518}" dt="2024-08-20T09:00:21.191" v="1633" actId="1076"/>
          <ac:picMkLst>
            <pc:docMk/>
            <pc:sldMk cId="4059550125" sldId="294"/>
            <ac:picMk id="9" creationId="{D69D348B-2355-2C44-B683-8CBBDB10E0B3}"/>
          </ac:picMkLst>
        </pc:picChg>
        <pc:picChg chg="add mod modCrop">
          <ac:chgData name="#NI YUQIN#" userId="edf0547c-0190-4036-855d-43e773c42b6a" providerId="ADAL" clId="{00645E25-7EF8-B34D-85F5-3ED530A10518}" dt="2024-08-27T06:18:20.225" v="1955" actId="14100"/>
          <ac:picMkLst>
            <pc:docMk/>
            <pc:sldMk cId="4059550125" sldId="294"/>
            <ac:picMk id="12" creationId="{570B699A-2FAF-B542-952B-F2FD5DDE41B9}"/>
          </ac:picMkLst>
        </pc:picChg>
        <pc:picChg chg="add mod modCrop">
          <ac:chgData name="#NI YUQIN#" userId="edf0547c-0190-4036-855d-43e773c42b6a" providerId="ADAL" clId="{00645E25-7EF8-B34D-85F5-3ED530A10518}" dt="2024-08-27T06:18:24.484" v="1956" actId="14100"/>
          <ac:picMkLst>
            <pc:docMk/>
            <pc:sldMk cId="4059550125" sldId="294"/>
            <ac:picMk id="34" creationId="{1189E09B-D65B-2F42-97D7-33A3F89543A7}"/>
          </ac:picMkLst>
        </pc:picChg>
        <pc:picChg chg="del">
          <ac:chgData name="#NI YUQIN#" userId="edf0547c-0190-4036-855d-43e773c42b6a" providerId="ADAL" clId="{00645E25-7EF8-B34D-85F5-3ED530A10518}" dt="2024-08-20T07:53:13.662" v="1360" actId="478"/>
          <ac:picMkLst>
            <pc:docMk/>
            <pc:sldMk cId="4059550125" sldId="294"/>
            <ac:picMk id="48" creationId="{3F9F56D8-5971-224E-AF37-4ACECD971A0C}"/>
          </ac:picMkLst>
        </pc:picChg>
        <pc:picChg chg="del">
          <ac:chgData name="#NI YUQIN#" userId="edf0547c-0190-4036-855d-43e773c42b6a" providerId="ADAL" clId="{00645E25-7EF8-B34D-85F5-3ED530A10518}" dt="2024-08-20T07:53:13.662" v="1360" actId="478"/>
          <ac:picMkLst>
            <pc:docMk/>
            <pc:sldMk cId="4059550125" sldId="294"/>
            <ac:picMk id="49" creationId="{1A6151DF-7982-304E-A205-74B441E9E783}"/>
          </ac:picMkLst>
        </pc:picChg>
        <pc:picChg chg="del">
          <ac:chgData name="#NI YUQIN#" userId="edf0547c-0190-4036-855d-43e773c42b6a" providerId="ADAL" clId="{00645E25-7EF8-B34D-85F5-3ED530A10518}" dt="2024-08-20T07:53:13.662" v="1360" actId="478"/>
          <ac:picMkLst>
            <pc:docMk/>
            <pc:sldMk cId="4059550125" sldId="294"/>
            <ac:picMk id="50" creationId="{53AF9EC8-CDA3-9446-8F0F-D4C200D8D9DD}"/>
          </ac:picMkLst>
        </pc:picChg>
        <pc:cxnChg chg="add del">
          <ac:chgData name="#NI YUQIN#" userId="edf0547c-0190-4036-855d-43e773c42b6a" providerId="ADAL" clId="{00645E25-7EF8-B34D-85F5-3ED530A10518}" dt="2024-08-27T06:16:57.152" v="1933" actId="21"/>
          <ac:cxnSpMkLst>
            <pc:docMk/>
            <pc:sldMk cId="4059550125" sldId="294"/>
            <ac:cxnSpMk id="7" creationId="{2CA9BFDD-B418-634A-83EE-8522C3EF7193}"/>
          </ac:cxnSpMkLst>
        </pc:cxnChg>
        <pc:cxnChg chg="del mod">
          <ac:chgData name="#NI YUQIN#" userId="edf0547c-0190-4036-855d-43e773c42b6a" providerId="ADAL" clId="{00645E25-7EF8-B34D-85F5-3ED530A10518}" dt="2024-08-20T07:53:13.662" v="1360" actId="478"/>
          <ac:cxnSpMkLst>
            <pc:docMk/>
            <pc:sldMk cId="4059550125" sldId="294"/>
            <ac:cxnSpMk id="11" creationId="{9C43492A-F824-EB4C-AC45-6472C125549D}"/>
          </ac:cxnSpMkLst>
        </pc:cxnChg>
        <pc:cxnChg chg="add mod">
          <ac:chgData name="#NI YUQIN#" userId="edf0547c-0190-4036-855d-43e773c42b6a" providerId="ADAL" clId="{00645E25-7EF8-B34D-85F5-3ED530A10518}" dt="2024-08-27T06:31:08.231" v="2035" actId="208"/>
          <ac:cxnSpMkLst>
            <pc:docMk/>
            <pc:sldMk cId="4059550125" sldId="294"/>
            <ac:cxnSpMk id="15" creationId="{F6A98651-4988-FE4C-8FD8-65AA57ECA51A}"/>
          </ac:cxnSpMkLst>
        </pc:cxnChg>
        <pc:cxnChg chg="add del mod">
          <ac:chgData name="#NI YUQIN#" userId="edf0547c-0190-4036-855d-43e773c42b6a" providerId="ADAL" clId="{00645E25-7EF8-B34D-85F5-3ED530A10518}" dt="2024-08-27T06:16:57.152" v="1933" actId="21"/>
          <ac:cxnSpMkLst>
            <pc:docMk/>
            <pc:sldMk cId="4059550125" sldId="294"/>
            <ac:cxnSpMk id="25" creationId="{44F33885-5BAE-B346-8572-DC74191F93A2}"/>
          </ac:cxnSpMkLst>
        </pc:cxnChg>
        <pc:cxnChg chg="del">
          <ac:chgData name="#NI YUQIN#" userId="edf0547c-0190-4036-855d-43e773c42b6a" providerId="ADAL" clId="{00645E25-7EF8-B34D-85F5-3ED530A10518}" dt="2024-08-20T07:53:13.662" v="1360" actId="478"/>
          <ac:cxnSpMkLst>
            <pc:docMk/>
            <pc:sldMk cId="4059550125" sldId="294"/>
            <ac:cxnSpMk id="32" creationId="{6A63AAB1-4D54-E54F-84AE-BDC1DA054493}"/>
          </ac:cxnSpMkLst>
        </pc:cxnChg>
        <pc:cxnChg chg="del">
          <ac:chgData name="#NI YUQIN#" userId="edf0547c-0190-4036-855d-43e773c42b6a" providerId="ADAL" clId="{00645E25-7EF8-B34D-85F5-3ED530A10518}" dt="2024-08-20T07:53:13.662" v="1360" actId="478"/>
          <ac:cxnSpMkLst>
            <pc:docMk/>
            <pc:sldMk cId="4059550125" sldId="294"/>
            <ac:cxnSpMk id="35" creationId="{90AE91E2-C8B5-6C42-ABB2-77AA530022A7}"/>
          </ac:cxnSpMkLst>
        </pc:cxnChg>
        <pc:cxnChg chg="del">
          <ac:chgData name="#NI YUQIN#" userId="edf0547c-0190-4036-855d-43e773c42b6a" providerId="ADAL" clId="{00645E25-7EF8-B34D-85F5-3ED530A10518}" dt="2024-08-20T07:53:13.662" v="1360" actId="478"/>
          <ac:cxnSpMkLst>
            <pc:docMk/>
            <pc:sldMk cId="4059550125" sldId="294"/>
            <ac:cxnSpMk id="39" creationId="{1B886328-4738-114B-997F-55424410FAAF}"/>
          </ac:cxnSpMkLst>
        </pc:cxnChg>
        <pc:cxnChg chg="add mod">
          <ac:chgData name="#NI YUQIN#" userId="edf0547c-0190-4036-855d-43e773c42b6a" providerId="ADAL" clId="{00645E25-7EF8-B34D-85F5-3ED530A10518}" dt="2024-08-20T09:06:39.328" v="1676" actId="208"/>
          <ac:cxnSpMkLst>
            <pc:docMk/>
            <pc:sldMk cId="4059550125" sldId="294"/>
            <ac:cxnSpMk id="42" creationId="{7D88080D-07B0-0546-A7BB-DEA55B5FD22E}"/>
          </ac:cxnSpMkLst>
        </pc:cxnChg>
        <pc:cxnChg chg="add mod">
          <ac:chgData name="#NI YUQIN#" userId="edf0547c-0190-4036-855d-43e773c42b6a" providerId="ADAL" clId="{00645E25-7EF8-B34D-85F5-3ED530A10518}" dt="2024-08-20T09:06:39.328" v="1676" actId="208"/>
          <ac:cxnSpMkLst>
            <pc:docMk/>
            <pc:sldMk cId="4059550125" sldId="294"/>
            <ac:cxnSpMk id="45" creationId="{0EE9F50E-7340-5543-82CC-25805D97977C}"/>
          </ac:cxnSpMkLst>
        </pc:cxnChg>
      </pc:sldChg>
      <pc:sldChg chg="new del">
        <pc:chgData name="#NI YUQIN#" userId="edf0547c-0190-4036-855d-43e773c42b6a" providerId="ADAL" clId="{00645E25-7EF8-B34D-85F5-3ED530A10518}" dt="2024-08-20T07:53:54.958" v="1363" actId="2696"/>
        <pc:sldMkLst>
          <pc:docMk/>
          <pc:sldMk cId="3152425494" sldId="295"/>
        </pc:sldMkLst>
      </pc:sldChg>
      <pc:sldChg chg="addSp delSp modSp new mod modNotesTx">
        <pc:chgData name="#NI YUQIN#" userId="edf0547c-0190-4036-855d-43e773c42b6a" providerId="ADAL" clId="{00645E25-7EF8-B34D-85F5-3ED530A10518}" dt="2024-08-27T06:32:46.941" v="2070" actId="20577"/>
        <pc:sldMkLst>
          <pc:docMk/>
          <pc:sldMk cId="3725573786" sldId="295"/>
        </pc:sldMkLst>
        <pc:spChg chg="del">
          <ac:chgData name="#NI YUQIN#" userId="edf0547c-0190-4036-855d-43e773c42b6a" providerId="ADAL" clId="{00645E25-7EF8-B34D-85F5-3ED530A10518}" dt="2024-08-20T07:59:44.776" v="1386" actId="478"/>
          <ac:spMkLst>
            <pc:docMk/>
            <pc:sldMk cId="3725573786" sldId="295"/>
            <ac:spMk id="2" creationId="{3C1FC062-0C5B-594D-AED2-0A4BE2BCD4A9}"/>
          </ac:spMkLst>
        </pc:spChg>
        <pc:spChg chg="del">
          <ac:chgData name="#NI YUQIN#" userId="edf0547c-0190-4036-855d-43e773c42b6a" providerId="ADAL" clId="{00645E25-7EF8-B34D-85F5-3ED530A10518}" dt="2024-08-20T09:00:04.420" v="1630"/>
          <ac:spMkLst>
            <pc:docMk/>
            <pc:sldMk cId="3725573786" sldId="295"/>
            <ac:spMk id="4" creationId="{1B39D636-3573-C543-8505-86F0353C9989}"/>
          </ac:spMkLst>
        </pc:spChg>
        <pc:spChg chg="add del">
          <ac:chgData name="#NI YUQIN#" userId="edf0547c-0190-4036-855d-43e773c42b6a" providerId="ADAL" clId="{00645E25-7EF8-B34D-85F5-3ED530A10518}" dt="2024-08-20T08:01:06.006" v="1406"/>
          <ac:spMkLst>
            <pc:docMk/>
            <pc:sldMk cId="3725573786" sldId="295"/>
            <ac:spMk id="6" creationId="{518B1038-A492-FB4E-B106-D2D247BE2DB5}"/>
          </ac:spMkLst>
        </pc:spChg>
        <pc:spChg chg="add del">
          <ac:chgData name="#NI YUQIN#" userId="edf0547c-0190-4036-855d-43e773c42b6a" providerId="ADAL" clId="{00645E25-7EF8-B34D-85F5-3ED530A10518}" dt="2024-08-20T08:11:45.634" v="1453"/>
          <ac:spMkLst>
            <pc:docMk/>
            <pc:sldMk cId="3725573786" sldId="295"/>
            <ac:spMk id="8" creationId="{D6376593-4C09-394F-A122-1D20EDA40A5B}"/>
          </ac:spMkLst>
        </pc:spChg>
        <pc:spChg chg="add mod">
          <ac:chgData name="#NI YUQIN#" userId="edf0547c-0190-4036-855d-43e773c42b6a" providerId="ADAL" clId="{00645E25-7EF8-B34D-85F5-3ED530A10518}" dt="2024-08-20T09:00:04.420" v="1630"/>
          <ac:spMkLst>
            <pc:docMk/>
            <pc:sldMk cId="3725573786" sldId="295"/>
            <ac:spMk id="10" creationId="{E4BA0B0A-8D51-F246-8D18-AAAE7EA5558A}"/>
          </ac:spMkLst>
        </pc:spChg>
        <pc:spChg chg="add mod">
          <ac:chgData name="#NI YUQIN#" userId="edf0547c-0190-4036-855d-43e773c42b6a" providerId="ADAL" clId="{00645E25-7EF8-B34D-85F5-3ED530A10518}" dt="2024-08-27T06:17:20.411" v="1942" actId="1076"/>
          <ac:spMkLst>
            <pc:docMk/>
            <pc:sldMk cId="3725573786" sldId="295"/>
            <ac:spMk id="13" creationId="{7899426E-A702-224A-9B4C-5B251941FC63}"/>
          </ac:spMkLst>
        </pc:spChg>
        <pc:spChg chg="add mod">
          <ac:chgData name="#NI YUQIN#" userId="edf0547c-0190-4036-855d-43e773c42b6a" providerId="ADAL" clId="{00645E25-7EF8-B34D-85F5-3ED530A10518}" dt="2024-08-27T06:18:13.606" v="1954" actId="1076"/>
          <ac:spMkLst>
            <pc:docMk/>
            <pc:sldMk cId="3725573786" sldId="295"/>
            <ac:spMk id="19" creationId="{F2B4DA82-4FA5-4948-821F-16ECEA4A923B}"/>
          </ac:spMkLst>
        </pc:spChg>
        <pc:spChg chg="add mod">
          <ac:chgData name="#NI YUQIN#" userId="edf0547c-0190-4036-855d-43e773c42b6a" providerId="ADAL" clId="{00645E25-7EF8-B34D-85F5-3ED530A10518}" dt="2024-08-27T06:18:05.578" v="1952" actId="1076"/>
          <ac:spMkLst>
            <pc:docMk/>
            <pc:sldMk cId="3725573786" sldId="295"/>
            <ac:spMk id="20" creationId="{3C8082A6-FD1F-994E-A100-92CA11C1B593}"/>
          </ac:spMkLst>
        </pc:spChg>
        <pc:spChg chg="add mod">
          <ac:chgData name="#NI YUQIN#" userId="edf0547c-0190-4036-855d-43e773c42b6a" providerId="ADAL" clId="{00645E25-7EF8-B34D-85F5-3ED530A10518}" dt="2024-08-27T06:18:10.490" v="1953" actId="1076"/>
          <ac:spMkLst>
            <pc:docMk/>
            <pc:sldMk cId="3725573786" sldId="295"/>
            <ac:spMk id="21" creationId="{90E329E7-3486-7749-B1DA-87494F2A99D6}"/>
          </ac:spMkLst>
        </pc:spChg>
        <pc:spChg chg="add mod">
          <ac:chgData name="#NI YUQIN#" userId="edf0547c-0190-4036-855d-43e773c42b6a" providerId="ADAL" clId="{00645E25-7EF8-B34D-85F5-3ED530A10518}" dt="2024-08-27T06:32:46.941" v="2070" actId="20577"/>
          <ac:spMkLst>
            <pc:docMk/>
            <pc:sldMk cId="3725573786" sldId="295"/>
            <ac:spMk id="24" creationId="{64D82F35-C328-B345-83D7-0760AE006187}"/>
          </ac:spMkLst>
        </pc:spChg>
        <pc:picChg chg="add mod modCrop">
          <ac:chgData name="#NI YUQIN#" userId="edf0547c-0190-4036-855d-43e773c42b6a" providerId="ADAL" clId="{00645E25-7EF8-B34D-85F5-3ED530A10518}" dt="2024-08-20T08:12:00.081" v="1462" actId="1076"/>
          <ac:picMkLst>
            <pc:docMk/>
            <pc:sldMk cId="3725573786" sldId="295"/>
            <ac:picMk id="5" creationId="{BFFF577C-3B05-CA45-92CA-B31A46149424}"/>
          </ac:picMkLst>
        </pc:picChg>
        <pc:picChg chg="add mod modCrop">
          <ac:chgData name="#NI YUQIN#" userId="edf0547c-0190-4036-855d-43e773c42b6a" providerId="ADAL" clId="{00645E25-7EF8-B34D-85F5-3ED530A10518}" dt="2024-08-20T09:00:09.053" v="1631" actId="1076"/>
          <ac:picMkLst>
            <pc:docMk/>
            <pc:sldMk cId="3725573786" sldId="295"/>
            <ac:picMk id="7" creationId="{D4BFA668-C522-B146-A0D5-A159AB893E31}"/>
          </ac:picMkLst>
        </pc:picChg>
        <pc:picChg chg="add mod">
          <ac:chgData name="#NI YUQIN#" userId="edf0547c-0190-4036-855d-43e773c42b6a" providerId="ADAL" clId="{00645E25-7EF8-B34D-85F5-3ED530A10518}" dt="2024-08-27T06:31:34.966" v="2041" actId="14100"/>
          <ac:picMkLst>
            <pc:docMk/>
            <pc:sldMk cId="3725573786" sldId="295"/>
            <ac:picMk id="8" creationId="{5940AB83-382C-0B46-8651-6740C2A24654}"/>
          </ac:picMkLst>
        </pc:picChg>
        <pc:picChg chg="add mod modCrop">
          <ac:chgData name="#NI YUQIN#" userId="edf0547c-0190-4036-855d-43e773c42b6a" providerId="ADAL" clId="{00645E25-7EF8-B34D-85F5-3ED530A10518}" dt="2024-08-20T09:00:10.471" v="1632" actId="1076"/>
          <ac:picMkLst>
            <pc:docMk/>
            <pc:sldMk cId="3725573786" sldId="295"/>
            <ac:picMk id="9" creationId="{AD2FD21D-A578-734F-8872-E4688EC2F791}"/>
          </ac:picMkLst>
        </pc:picChg>
        <pc:picChg chg="add mod">
          <ac:chgData name="#NI YUQIN#" userId="edf0547c-0190-4036-855d-43e773c42b6a" providerId="ADAL" clId="{00645E25-7EF8-B34D-85F5-3ED530A10518}" dt="2024-08-27T06:31:43.357" v="2045" actId="1076"/>
          <ac:picMkLst>
            <pc:docMk/>
            <pc:sldMk cId="3725573786" sldId="295"/>
            <ac:picMk id="11" creationId="{9C530B8B-0029-0C40-AA48-56FC3B34E99C}"/>
          </ac:picMkLst>
        </pc:picChg>
        <pc:picChg chg="add mod">
          <ac:chgData name="#NI YUQIN#" userId="edf0547c-0190-4036-855d-43e773c42b6a" providerId="ADAL" clId="{00645E25-7EF8-B34D-85F5-3ED530A10518}" dt="2024-08-27T06:31:48.417" v="2047" actId="1076"/>
          <ac:picMkLst>
            <pc:docMk/>
            <pc:sldMk cId="3725573786" sldId="295"/>
            <ac:picMk id="12" creationId="{F3E3A34E-87B3-A14B-97B6-976555F798C3}"/>
          </ac:picMkLst>
        </pc:picChg>
        <pc:cxnChg chg="add del mod">
          <ac:chgData name="#NI YUQIN#" userId="edf0547c-0190-4036-855d-43e773c42b6a" providerId="ADAL" clId="{00645E25-7EF8-B34D-85F5-3ED530A10518}" dt="2024-08-27T06:17:36.385" v="1947" actId="478"/>
          <ac:cxnSpMkLst>
            <pc:docMk/>
            <pc:sldMk cId="3725573786" sldId="295"/>
            <ac:cxnSpMk id="14" creationId="{DEB9C455-FDF4-1447-BA09-F19450B8EDDC}"/>
          </ac:cxnSpMkLst>
        </pc:cxnChg>
        <pc:cxnChg chg="add del mod">
          <ac:chgData name="#NI YUQIN#" userId="edf0547c-0190-4036-855d-43e773c42b6a" providerId="ADAL" clId="{00645E25-7EF8-B34D-85F5-3ED530A10518}" dt="2024-08-27T06:17:32.432" v="1946" actId="478"/>
          <ac:cxnSpMkLst>
            <pc:docMk/>
            <pc:sldMk cId="3725573786" sldId="295"/>
            <ac:cxnSpMk id="15" creationId="{23C21A19-638C-424E-8086-6EF6C3A0030F}"/>
          </ac:cxnSpMkLst>
        </pc:cxnChg>
        <pc:cxnChg chg="add mod">
          <ac:chgData name="#NI YUQIN#" userId="edf0547c-0190-4036-855d-43e773c42b6a" providerId="ADAL" clId="{00645E25-7EF8-B34D-85F5-3ED530A10518}" dt="2024-08-27T06:31:53.483" v="2049" actId="14100"/>
          <ac:cxnSpMkLst>
            <pc:docMk/>
            <pc:sldMk cId="3725573786" sldId="295"/>
            <ac:cxnSpMk id="17" creationId="{07CAEFD1-B73C-AA40-81EE-8591E44E2D28}"/>
          </ac:cxnSpMkLst>
        </pc:cxnChg>
        <pc:cxnChg chg="add mod">
          <ac:chgData name="#NI YUQIN#" userId="edf0547c-0190-4036-855d-43e773c42b6a" providerId="ADAL" clId="{00645E25-7EF8-B34D-85F5-3ED530A10518}" dt="2024-08-27T06:31:58.100" v="2051" actId="14100"/>
          <ac:cxnSpMkLst>
            <pc:docMk/>
            <pc:sldMk cId="3725573786" sldId="295"/>
            <ac:cxnSpMk id="18" creationId="{A645C3AD-3373-8C43-9D1C-EC89893607C2}"/>
          </ac:cxnSpMkLst>
        </pc:cxnChg>
      </pc:sldChg>
      <pc:sldChg chg="addSp delSp modSp new mod delAnim modAnim modNotesTx">
        <pc:chgData name="#NI YUQIN#" userId="edf0547c-0190-4036-855d-43e773c42b6a" providerId="ADAL" clId="{00645E25-7EF8-B34D-85F5-3ED530A10518}" dt="2024-08-27T06:09:39.697" v="1895"/>
        <pc:sldMkLst>
          <pc:docMk/>
          <pc:sldMk cId="2990195369" sldId="296"/>
        </pc:sldMkLst>
        <pc:spChg chg="del">
          <ac:chgData name="#NI YUQIN#" userId="edf0547c-0190-4036-855d-43e773c42b6a" providerId="ADAL" clId="{00645E25-7EF8-B34D-85F5-3ED530A10518}" dt="2024-08-20T08:13:08.748" v="1477" actId="478"/>
          <ac:spMkLst>
            <pc:docMk/>
            <pc:sldMk cId="2990195369" sldId="296"/>
            <ac:spMk id="2" creationId="{0AE64E73-18B5-9B47-B70E-06B4950D58B1}"/>
          </ac:spMkLst>
        </pc:spChg>
        <pc:spChg chg="add del mod">
          <ac:chgData name="#NI YUQIN#" userId="edf0547c-0190-4036-855d-43e773c42b6a" providerId="ADAL" clId="{00645E25-7EF8-B34D-85F5-3ED530A10518}" dt="2024-08-27T06:03:31.760" v="1805"/>
          <ac:spMkLst>
            <pc:docMk/>
            <pc:sldMk cId="2990195369" sldId="296"/>
            <ac:spMk id="2" creationId="{48A931F4-2F9B-6D4F-82A5-AE2C38A6B8BF}"/>
          </ac:spMkLst>
        </pc:spChg>
        <pc:spChg chg="mod">
          <ac:chgData name="#NI YUQIN#" userId="edf0547c-0190-4036-855d-43e773c42b6a" providerId="ADAL" clId="{00645E25-7EF8-B34D-85F5-3ED530A10518}" dt="2024-08-20T09:12:22.195" v="1701" actId="20577"/>
          <ac:spMkLst>
            <pc:docMk/>
            <pc:sldMk cId="2990195369" sldId="296"/>
            <ac:spMk id="4" creationId="{3AF53130-815F-E147-9919-D98D3636BF09}"/>
          </ac:spMkLst>
        </pc:spChg>
        <pc:spChg chg="add del">
          <ac:chgData name="#NI YUQIN#" userId="edf0547c-0190-4036-855d-43e773c42b6a" providerId="ADAL" clId="{00645E25-7EF8-B34D-85F5-3ED530A10518}" dt="2024-08-20T08:13:12.497" v="1479"/>
          <ac:spMkLst>
            <pc:docMk/>
            <pc:sldMk cId="2990195369" sldId="296"/>
            <ac:spMk id="5" creationId="{2A156A94-4365-324E-B366-E7A69773335A}"/>
          </ac:spMkLst>
        </pc:spChg>
        <pc:spChg chg="add mod">
          <ac:chgData name="#NI YUQIN#" userId="edf0547c-0190-4036-855d-43e773c42b6a" providerId="ADAL" clId="{00645E25-7EF8-B34D-85F5-3ED530A10518}" dt="2024-08-20T08:23:03.669" v="1570" actId="1076"/>
          <ac:spMkLst>
            <pc:docMk/>
            <pc:sldMk cId="2990195369" sldId="296"/>
            <ac:spMk id="8" creationId="{486FF120-801B-F44F-AE5C-05BC74DC4FE6}"/>
          </ac:spMkLst>
        </pc:spChg>
        <pc:spChg chg="add mod">
          <ac:chgData name="#NI YUQIN#" userId="edf0547c-0190-4036-855d-43e773c42b6a" providerId="ADAL" clId="{00645E25-7EF8-B34D-85F5-3ED530A10518}" dt="2024-08-20T08:14:01.132" v="1496"/>
          <ac:spMkLst>
            <pc:docMk/>
            <pc:sldMk cId="2990195369" sldId="296"/>
            <ac:spMk id="9" creationId="{E1B88142-44FD-E847-BB05-383F40191134}"/>
          </ac:spMkLst>
        </pc:spChg>
        <pc:spChg chg="add mod">
          <ac:chgData name="#NI YUQIN#" userId="edf0547c-0190-4036-855d-43e773c42b6a" providerId="ADAL" clId="{00645E25-7EF8-B34D-85F5-3ED530A10518}" dt="2024-08-20T08:14:01.132" v="1496"/>
          <ac:spMkLst>
            <pc:docMk/>
            <pc:sldMk cId="2990195369" sldId="296"/>
            <ac:spMk id="10" creationId="{A45C63F3-74DF-5B46-8699-CD9FFF50F5FF}"/>
          </ac:spMkLst>
        </pc:spChg>
        <pc:spChg chg="add mod">
          <ac:chgData name="#NI YUQIN#" userId="edf0547c-0190-4036-855d-43e773c42b6a" providerId="ADAL" clId="{00645E25-7EF8-B34D-85F5-3ED530A10518}" dt="2024-08-20T09:03:52.997" v="1649" actId="403"/>
          <ac:spMkLst>
            <pc:docMk/>
            <pc:sldMk cId="2990195369" sldId="296"/>
            <ac:spMk id="14" creationId="{802FB0DE-6F76-E949-BD45-E7992FE45F63}"/>
          </ac:spMkLst>
        </pc:spChg>
        <pc:spChg chg="add mod">
          <ac:chgData name="#NI YUQIN#" userId="edf0547c-0190-4036-855d-43e773c42b6a" providerId="ADAL" clId="{00645E25-7EF8-B34D-85F5-3ED530A10518}" dt="2024-08-20T09:14:25.413" v="1724" actId="1076"/>
          <ac:spMkLst>
            <pc:docMk/>
            <pc:sldMk cId="2990195369" sldId="296"/>
            <ac:spMk id="15" creationId="{A2278904-B26F-D44E-907F-E867EBC5D544}"/>
          </ac:spMkLst>
        </pc:spChg>
        <pc:spChg chg="add mod">
          <ac:chgData name="#NI YUQIN#" userId="edf0547c-0190-4036-855d-43e773c42b6a" providerId="ADAL" clId="{00645E25-7EF8-B34D-85F5-3ED530A10518}" dt="2024-08-20T09:19:50.286" v="1767" actId="1582"/>
          <ac:spMkLst>
            <pc:docMk/>
            <pc:sldMk cId="2990195369" sldId="296"/>
            <ac:spMk id="16" creationId="{77E18824-B832-724C-888D-18D6AE0030B2}"/>
          </ac:spMkLst>
        </pc:spChg>
        <pc:spChg chg="add mod">
          <ac:chgData name="#NI YUQIN#" userId="edf0547c-0190-4036-855d-43e773c42b6a" providerId="ADAL" clId="{00645E25-7EF8-B34D-85F5-3ED530A10518}" dt="2024-08-27T06:07:10.936" v="1887" actId="14100"/>
          <ac:spMkLst>
            <pc:docMk/>
            <pc:sldMk cId="2990195369" sldId="296"/>
            <ac:spMk id="17" creationId="{66705BC7-D233-4A4F-8A95-25CFE132F052}"/>
          </ac:spMkLst>
        </pc:spChg>
        <pc:spChg chg="add mod">
          <ac:chgData name="#NI YUQIN#" userId="edf0547c-0190-4036-855d-43e773c42b6a" providerId="ADAL" clId="{00645E25-7EF8-B34D-85F5-3ED530A10518}" dt="2024-08-20T09:19:49.517" v="1763" actId="693"/>
          <ac:spMkLst>
            <pc:docMk/>
            <pc:sldMk cId="2990195369" sldId="296"/>
            <ac:spMk id="18" creationId="{64405546-96BA-8B4F-9131-D48916898819}"/>
          </ac:spMkLst>
        </pc:spChg>
        <pc:spChg chg="add mod">
          <ac:chgData name="#NI YUQIN#" userId="edf0547c-0190-4036-855d-43e773c42b6a" providerId="ADAL" clId="{00645E25-7EF8-B34D-85F5-3ED530A10518}" dt="2024-08-20T09:18:05.782" v="1750" actId="693"/>
          <ac:spMkLst>
            <pc:docMk/>
            <pc:sldMk cId="2990195369" sldId="296"/>
            <ac:spMk id="19" creationId="{867E9F28-696A-2143-B29C-91B14877E7CD}"/>
          </ac:spMkLst>
        </pc:spChg>
        <pc:spChg chg="add mod">
          <ac:chgData name="#NI YUQIN#" userId="edf0547c-0190-4036-855d-43e773c42b6a" providerId="ADAL" clId="{00645E25-7EF8-B34D-85F5-3ED530A10518}" dt="2024-08-20T09:14:34.088" v="1726" actId="1076"/>
          <ac:spMkLst>
            <pc:docMk/>
            <pc:sldMk cId="2990195369" sldId="296"/>
            <ac:spMk id="20" creationId="{CC136881-EB88-4345-AE2A-215781CD3F37}"/>
          </ac:spMkLst>
        </pc:spChg>
        <pc:spChg chg="add mod">
          <ac:chgData name="#NI YUQIN#" userId="edf0547c-0190-4036-855d-43e773c42b6a" providerId="ADAL" clId="{00645E25-7EF8-B34D-85F5-3ED530A10518}" dt="2024-08-27T06:07:23.087" v="1891" actId="1076"/>
          <ac:spMkLst>
            <pc:docMk/>
            <pc:sldMk cId="2990195369" sldId="296"/>
            <ac:spMk id="21" creationId="{9BEAED8E-6770-734D-AB5E-B97F2D003F09}"/>
          </ac:spMkLst>
        </pc:spChg>
        <pc:spChg chg="add mod">
          <ac:chgData name="#NI YUQIN#" userId="edf0547c-0190-4036-855d-43e773c42b6a" providerId="ADAL" clId="{00645E25-7EF8-B34D-85F5-3ED530A10518}" dt="2024-08-20T09:19:50.286" v="1767" actId="1582"/>
          <ac:spMkLst>
            <pc:docMk/>
            <pc:sldMk cId="2990195369" sldId="296"/>
            <ac:spMk id="22" creationId="{645FF0A6-8EE7-0B41-8326-C47A9AF7FDE4}"/>
          </ac:spMkLst>
        </pc:spChg>
        <pc:spChg chg="add mod">
          <ac:chgData name="#NI YUQIN#" userId="edf0547c-0190-4036-855d-43e773c42b6a" providerId="ADAL" clId="{00645E25-7EF8-B34D-85F5-3ED530A10518}" dt="2024-08-27T06:05:55.282" v="1877" actId="1076"/>
          <ac:spMkLst>
            <pc:docMk/>
            <pc:sldMk cId="2990195369" sldId="296"/>
            <ac:spMk id="23" creationId="{659DB027-3AD9-EF4C-B266-5E7F834138A5}"/>
          </ac:spMkLst>
        </pc:spChg>
        <pc:spChg chg="add del mod">
          <ac:chgData name="#NI YUQIN#" userId="edf0547c-0190-4036-855d-43e773c42b6a" providerId="ADAL" clId="{00645E25-7EF8-B34D-85F5-3ED530A10518}" dt="2024-08-27T06:05:55.876" v="1879"/>
          <ac:spMkLst>
            <pc:docMk/>
            <pc:sldMk cId="2990195369" sldId="296"/>
            <ac:spMk id="24" creationId="{86AEBE07-C4A2-7546-B9B1-61AC1C6DA5C6}"/>
          </ac:spMkLst>
        </pc:spChg>
        <pc:picChg chg="add mod modCrop">
          <ac:chgData name="#NI YUQIN#" userId="edf0547c-0190-4036-855d-43e773c42b6a" providerId="ADAL" clId="{00645E25-7EF8-B34D-85F5-3ED530A10518}" dt="2024-08-20T09:16:14.114" v="1747" actId="1076"/>
          <ac:picMkLst>
            <pc:docMk/>
            <pc:sldMk cId="2990195369" sldId="296"/>
            <ac:picMk id="6" creationId="{5C32F124-8347-B944-8FD2-0D7D89F1B438}"/>
          </ac:picMkLst>
        </pc:picChg>
        <pc:picChg chg="add mod modCrop">
          <ac:chgData name="#NI YUQIN#" userId="edf0547c-0190-4036-855d-43e773c42b6a" providerId="ADAL" clId="{00645E25-7EF8-B34D-85F5-3ED530A10518}" dt="2024-08-20T08:23:16.946" v="1574" actId="1076"/>
          <ac:picMkLst>
            <pc:docMk/>
            <pc:sldMk cId="2990195369" sldId="296"/>
            <ac:picMk id="7" creationId="{F326116E-21AE-1346-B382-A3D95004ECDD}"/>
          </ac:picMkLst>
        </pc:picChg>
        <pc:picChg chg="add mod">
          <ac:chgData name="#NI YUQIN#" userId="edf0547c-0190-4036-855d-43e773c42b6a" providerId="ADAL" clId="{00645E25-7EF8-B34D-85F5-3ED530A10518}" dt="2024-08-20T08:23:36.363" v="1580" actId="1076"/>
          <ac:picMkLst>
            <pc:docMk/>
            <pc:sldMk cId="2990195369" sldId="296"/>
            <ac:picMk id="11" creationId="{67D88752-8C0B-F240-A2D1-0BB42C32B80D}"/>
          </ac:picMkLst>
        </pc:picChg>
        <pc:picChg chg="add mod">
          <ac:chgData name="#NI YUQIN#" userId="edf0547c-0190-4036-855d-43e773c42b6a" providerId="ADAL" clId="{00645E25-7EF8-B34D-85F5-3ED530A10518}" dt="2024-08-20T08:23:36.363" v="1580" actId="1076"/>
          <ac:picMkLst>
            <pc:docMk/>
            <pc:sldMk cId="2990195369" sldId="296"/>
            <ac:picMk id="12" creationId="{8BDE6DFB-22F4-0E40-B384-39C02BA48DE0}"/>
          </ac:picMkLst>
        </pc:picChg>
      </pc:sldChg>
      <pc:sldChg chg="modSp add mod ord">
        <pc:chgData name="#NI YUQIN#" userId="edf0547c-0190-4036-855d-43e773c42b6a" providerId="ADAL" clId="{00645E25-7EF8-B34D-85F5-3ED530A10518}" dt="2024-08-27T06:33:18.901" v="2073" actId="1076"/>
        <pc:sldMkLst>
          <pc:docMk/>
          <pc:sldMk cId="3149206324" sldId="297"/>
        </pc:sldMkLst>
        <pc:spChg chg="mod">
          <ac:chgData name="#NI YUQIN#" userId="edf0547c-0190-4036-855d-43e773c42b6a" providerId="ADAL" clId="{00645E25-7EF8-B34D-85F5-3ED530A10518}" dt="2024-08-27T06:33:18.901" v="2073" actId="1076"/>
          <ac:spMkLst>
            <pc:docMk/>
            <pc:sldMk cId="3149206324" sldId="297"/>
            <ac:spMk id="10" creationId="{A332BC5E-B64C-E747-93AE-0E7D7F7E0F13}"/>
          </ac:spMkLst>
        </pc:spChg>
      </pc:sldChg>
      <pc:sldChg chg="addSp delSp modSp new mod">
        <pc:chgData name="#NI YUQIN#" userId="edf0547c-0190-4036-855d-43e773c42b6a" providerId="ADAL" clId="{00645E25-7EF8-B34D-85F5-3ED530A10518}" dt="2024-08-27T07:30:38.489" v="2848" actId="11529"/>
        <pc:sldMkLst>
          <pc:docMk/>
          <pc:sldMk cId="2950165495" sldId="298"/>
        </pc:sldMkLst>
        <pc:spChg chg="del">
          <ac:chgData name="#NI YUQIN#" userId="edf0547c-0190-4036-855d-43e773c42b6a" providerId="ADAL" clId="{00645E25-7EF8-B34D-85F5-3ED530A10518}" dt="2024-08-27T06:33:56.900" v="2079" actId="478"/>
          <ac:spMkLst>
            <pc:docMk/>
            <pc:sldMk cId="2950165495" sldId="298"/>
            <ac:spMk id="2" creationId="{3462FB57-EBBA-2D40-A37A-C0D2C2162110}"/>
          </ac:spMkLst>
        </pc:spChg>
        <pc:spChg chg="mod">
          <ac:chgData name="#NI YUQIN#" userId="edf0547c-0190-4036-855d-43e773c42b6a" providerId="ADAL" clId="{00645E25-7EF8-B34D-85F5-3ED530A10518}" dt="2024-08-27T06:34:33.879" v="2085" actId="1076"/>
          <ac:spMkLst>
            <pc:docMk/>
            <pc:sldMk cId="2950165495" sldId="298"/>
            <ac:spMk id="4" creationId="{AEC4E651-6F6D-CD41-820B-0FFB79D195E8}"/>
          </ac:spMkLst>
        </pc:spChg>
        <pc:spChg chg="add mod">
          <ac:chgData name="#NI YUQIN#" userId="edf0547c-0190-4036-855d-43e773c42b6a" providerId="ADAL" clId="{00645E25-7EF8-B34D-85F5-3ED530A10518}" dt="2024-08-27T07:30:17.809" v="2844" actId="1076"/>
          <ac:spMkLst>
            <pc:docMk/>
            <pc:sldMk cId="2950165495" sldId="298"/>
            <ac:spMk id="9" creationId="{60A29C1F-78DF-F741-B5C5-DADC2E90CD8E}"/>
          </ac:spMkLst>
        </pc:spChg>
        <pc:spChg chg="add mod">
          <ac:chgData name="#NI YUQIN#" userId="edf0547c-0190-4036-855d-43e773c42b6a" providerId="ADAL" clId="{00645E25-7EF8-B34D-85F5-3ED530A10518}" dt="2024-08-27T07:30:19.449" v="2845" actId="14100"/>
          <ac:spMkLst>
            <pc:docMk/>
            <pc:sldMk cId="2950165495" sldId="298"/>
            <ac:spMk id="10" creationId="{3D8CC970-A2E1-6D4A-84C7-451911787CF7}"/>
          </ac:spMkLst>
        </pc:spChg>
        <pc:spChg chg="add mod">
          <ac:chgData name="#NI YUQIN#" userId="edf0547c-0190-4036-855d-43e773c42b6a" providerId="ADAL" clId="{00645E25-7EF8-B34D-85F5-3ED530A10518}" dt="2024-08-27T07:30:22.194" v="2846" actId="1076"/>
          <ac:spMkLst>
            <pc:docMk/>
            <pc:sldMk cId="2950165495" sldId="298"/>
            <ac:spMk id="11" creationId="{DED30459-A09F-CF4B-994C-3D4512E834B2}"/>
          </ac:spMkLst>
        </pc:spChg>
        <pc:picChg chg="add del mod">
          <ac:chgData name="#NI YUQIN#" userId="edf0547c-0190-4036-855d-43e773c42b6a" providerId="ADAL" clId="{00645E25-7EF8-B34D-85F5-3ED530A10518}" dt="2024-08-27T07:26:54.918" v="2776" actId="478"/>
          <ac:picMkLst>
            <pc:docMk/>
            <pc:sldMk cId="2950165495" sldId="298"/>
            <ac:picMk id="5" creationId="{BACE285C-EC2F-5A40-8F30-8527D3FAFB01}"/>
          </ac:picMkLst>
        </pc:picChg>
        <pc:picChg chg="add mod">
          <ac:chgData name="#NI YUQIN#" userId="edf0547c-0190-4036-855d-43e773c42b6a" providerId="ADAL" clId="{00645E25-7EF8-B34D-85F5-3ED530A10518}" dt="2024-08-27T07:29:46.372" v="2834" actId="1076"/>
          <ac:picMkLst>
            <pc:docMk/>
            <pc:sldMk cId="2950165495" sldId="298"/>
            <ac:picMk id="6" creationId="{719031C2-65C0-1F4D-A9A5-F40BDEC64522}"/>
          </ac:picMkLst>
        </pc:picChg>
        <pc:picChg chg="add del mod modCrop">
          <ac:chgData name="#NI YUQIN#" userId="edf0547c-0190-4036-855d-43e773c42b6a" providerId="ADAL" clId="{00645E25-7EF8-B34D-85F5-3ED530A10518}" dt="2024-08-27T07:27:19.587" v="2789" actId="478"/>
          <ac:picMkLst>
            <pc:docMk/>
            <pc:sldMk cId="2950165495" sldId="298"/>
            <ac:picMk id="7" creationId="{C501D6ED-06F9-D441-A7D2-F3C455257C77}"/>
          </ac:picMkLst>
        </pc:picChg>
        <pc:picChg chg="add mod modCrop">
          <ac:chgData name="#NI YUQIN#" userId="edf0547c-0190-4036-855d-43e773c42b6a" providerId="ADAL" clId="{00645E25-7EF8-B34D-85F5-3ED530A10518}" dt="2024-08-27T07:30:07.791" v="2841" actId="1076"/>
          <ac:picMkLst>
            <pc:docMk/>
            <pc:sldMk cId="2950165495" sldId="298"/>
            <ac:picMk id="8" creationId="{1D81404C-AF78-B841-92FD-28EBDC1D389B}"/>
          </ac:picMkLst>
        </pc:picChg>
        <pc:picChg chg="add mod modCrop">
          <ac:chgData name="#NI YUQIN#" userId="edf0547c-0190-4036-855d-43e773c42b6a" providerId="ADAL" clId="{00645E25-7EF8-B34D-85F5-3ED530A10518}" dt="2024-08-27T07:30:24.023" v="2847" actId="1076"/>
          <ac:picMkLst>
            <pc:docMk/>
            <pc:sldMk cId="2950165495" sldId="298"/>
            <ac:picMk id="12" creationId="{A44F1BE3-ED4A-BA43-BE3C-1DA44AC369C8}"/>
          </ac:picMkLst>
        </pc:picChg>
        <pc:cxnChg chg="add">
          <ac:chgData name="#NI YUQIN#" userId="edf0547c-0190-4036-855d-43e773c42b6a" providerId="ADAL" clId="{00645E25-7EF8-B34D-85F5-3ED530A10518}" dt="2024-08-27T07:30:38.489" v="2848" actId="11529"/>
          <ac:cxnSpMkLst>
            <pc:docMk/>
            <pc:sldMk cId="2950165495" sldId="298"/>
            <ac:cxnSpMk id="14" creationId="{D64C4A51-08E4-144B-817D-CD9AF0241D83}"/>
          </ac:cxnSpMkLst>
        </pc:cxnChg>
      </pc:sldChg>
      <pc:sldChg chg="addSp delSp modSp new mod modNotesTx">
        <pc:chgData name="#NI YUQIN#" userId="edf0547c-0190-4036-855d-43e773c42b6a" providerId="ADAL" clId="{00645E25-7EF8-B34D-85F5-3ED530A10518}" dt="2024-08-27T06:56:15.414" v="2497" actId="20577"/>
        <pc:sldMkLst>
          <pc:docMk/>
          <pc:sldMk cId="2486324063" sldId="299"/>
        </pc:sldMkLst>
        <pc:spChg chg="del">
          <ac:chgData name="#NI YUQIN#" userId="edf0547c-0190-4036-855d-43e773c42b6a" providerId="ADAL" clId="{00645E25-7EF8-B34D-85F5-3ED530A10518}" dt="2024-08-27T06:35:27.497" v="2094" actId="478"/>
          <ac:spMkLst>
            <pc:docMk/>
            <pc:sldMk cId="2486324063" sldId="299"/>
            <ac:spMk id="2" creationId="{6238DD63-960C-4345-A581-3543E361F925}"/>
          </ac:spMkLst>
        </pc:spChg>
        <pc:spChg chg="del">
          <ac:chgData name="#NI YUQIN#" userId="edf0547c-0190-4036-855d-43e773c42b6a" providerId="ADAL" clId="{00645E25-7EF8-B34D-85F5-3ED530A10518}" dt="2024-08-27T06:34:36.517" v="2086"/>
          <ac:spMkLst>
            <pc:docMk/>
            <pc:sldMk cId="2486324063" sldId="299"/>
            <ac:spMk id="4" creationId="{BED1A563-006C-FF45-BDA1-980EBD2E0F86}"/>
          </ac:spMkLst>
        </pc:spChg>
        <pc:spChg chg="add mod">
          <ac:chgData name="#NI YUQIN#" userId="edf0547c-0190-4036-855d-43e773c42b6a" providerId="ADAL" clId="{00645E25-7EF8-B34D-85F5-3ED530A10518}" dt="2024-08-27T06:35:03.680" v="2093" actId="20577"/>
          <ac:spMkLst>
            <pc:docMk/>
            <pc:sldMk cId="2486324063" sldId="299"/>
            <ac:spMk id="5" creationId="{16C3D74D-E694-584C-8E6E-7AA2728EEEFE}"/>
          </ac:spMkLst>
        </pc:spChg>
        <pc:spChg chg="add del">
          <ac:chgData name="#NI YUQIN#" userId="edf0547c-0190-4036-855d-43e773c42b6a" providerId="ADAL" clId="{00645E25-7EF8-B34D-85F5-3ED530A10518}" dt="2024-08-27T06:35:32.131" v="2096"/>
          <ac:spMkLst>
            <pc:docMk/>
            <pc:sldMk cId="2486324063" sldId="299"/>
            <ac:spMk id="6" creationId="{FFE53D45-5129-1945-B869-E46736BD7B46}"/>
          </ac:spMkLst>
        </pc:spChg>
        <pc:spChg chg="add mod">
          <ac:chgData name="#NI YUQIN#" userId="edf0547c-0190-4036-855d-43e773c42b6a" providerId="ADAL" clId="{00645E25-7EF8-B34D-85F5-3ED530A10518}" dt="2024-08-27T06:56:15.414" v="2497" actId="20577"/>
          <ac:spMkLst>
            <pc:docMk/>
            <pc:sldMk cId="2486324063" sldId="299"/>
            <ac:spMk id="12" creationId="{6D81D18F-1957-664C-966C-205A377A33C0}"/>
          </ac:spMkLst>
        </pc:spChg>
        <pc:spChg chg="add mod">
          <ac:chgData name="#NI YUQIN#" userId="edf0547c-0190-4036-855d-43e773c42b6a" providerId="ADAL" clId="{00645E25-7EF8-B34D-85F5-3ED530A10518}" dt="2024-08-27T06:45:48.702" v="2257" actId="1076"/>
          <ac:spMkLst>
            <pc:docMk/>
            <pc:sldMk cId="2486324063" sldId="299"/>
            <ac:spMk id="15" creationId="{6ACE2324-9D5F-A043-9211-1712096500FF}"/>
          </ac:spMkLst>
        </pc:spChg>
        <pc:spChg chg="add mod">
          <ac:chgData name="#NI YUQIN#" userId="edf0547c-0190-4036-855d-43e773c42b6a" providerId="ADAL" clId="{00645E25-7EF8-B34D-85F5-3ED530A10518}" dt="2024-08-27T06:45:44.808" v="2256" actId="1076"/>
          <ac:spMkLst>
            <pc:docMk/>
            <pc:sldMk cId="2486324063" sldId="299"/>
            <ac:spMk id="16" creationId="{B3F47436-94F4-8643-8AB5-9398E9190A43}"/>
          </ac:spMkLst>
        </pc:spChg>
        <pc:spChg chg="add mod">
          <ac:chgData name="#NI YUQIN#" userId="edf0547c-0190-4036-855d-43e773c42b6a" providerId="ADAL" clId="{00645E25-7EF8-B34D-85F5-3ED530A10518}" dt="2024-08-27T06:45:39.775" v="2254" actId="1076"/>
          <ac:spMkLst>
            <pc:docMk/>
            <pc:sldMk cId="2486324063" sldId="299"/>
            <ac:spMk id="17" creationId="{233E77A5-1F1C-504E-9717-6FB8BF02277E}"/>
          </ac:spMkLst>
        </pc:spChg>
        <pc:spChg chg="add mod">
          <ac:chgData name="#NI YUQIN#" userId="edf0547c-0190-4036-855d-43e773c42b6a" providerId="ADAL" clId="{00645E25-7EF8-B34D-85F5-3ED530A10518}" dt="2024-08-27T06:45:42.612" v="2255" actId="1076"/>
          <ac:spMkLst>
            <pc:docMk/>
            <pc:sldMk cId="2486324063" sldId="299"/>
            <ac:spMk id="18" creationId="{3A3E1E34-304B-B140-B87E-2D7865DAA7F4}"/>
          </ac:spMkLst>
        </pc:spChg>
        <pc:spChg chg="add mod">
          <ac:chgData name="#NI YUQIN#" userId="edf0547c-0190-4036-855d-43e773c42b6a" providerId="ADAL" clId="{00645E25-7EF8-B34D-85F5-3ED530A10518}" dt="2024-08-27T06:45:57.287" v="2260" actId="20577"/>
          <ac:spMkLst>
            <pc:docMk/>
            <pc:sldMk cId="2486324063" sldId="299"/>
            <ac:spMk id="19" creationId="{C8E5DC1D-8144-7941-A050-640CAC5E9CB1}"/>
          </ac:spMkLst>
        </pc:spChg>
        <pc:picChg chg="add mod modCrop">
          <ac:chgData name="#NI YUQIN#" userId="edf0547c-0190-4036-855d-43e773c42b6a" providerId="ADAL" clId="{00645E25-7EF8-B34D-85F5-3ED530A10518}" dt="2024-08-27T06:44:33.521" v="2240" actId="1076"/>
          <ac:picMkLst>
            <pc:docMk/>
            <pc:sldMk cId="2486324063" sldId="299"/>
            <ac:picMk id="7" creationId="{B47541D1-3DE5-1247-B7AA-679DFB61250D}"/>
          </ac:picMkLst>
        </pc:picChg>
        <pc:picChg chg="add mod modCrop">
          <ac:chgData name="#NI YUQIN#" userId="edf0547c-0190-4036-855d-43e773c42b6a" providerId="ADAL" clId="{00645E25-7EF8-B34D-85F5-3ED530A10518}" dt="2024-08-27T06:44:37.379" v="2242" actId="1076"/>
          <ac:picMkLst>
            <pc:docMk/>
            <pc:sldMk cId="2486324063" sldId="299"/>
            <ac:picMk id="8" creationId="{C0C05916-C089-BC49-9E89-2AA858C99B92}"/>
          </ac:picMkLst>
        </pc:picChg>
        <pc:picChg chg="add mod modCrop">
          <ac:chgData name="#NI YUQIN#" userId="edf0547c-0190-4036-855d-43e773c42b6a" providerId="ADAL" clId="{00645E25-7EF8-B34D-85F5-3ED530A10518}" dt="2024-08-27T06:44:35.328" v="2241" actId="1076"/>
          <ac:picMkLst>
            <pc:docMk/>
            <pc:sldMk cId="2486324063" sldId="299"/>
            <ac:picMk id="9" creationId="{213430D9-9D2D-3A40-9478-1D4D2785FD08}"/>
          </ac:picMkLst>
        </pc:picChg>
        <pc:picChg chg="add mod modCrop">
          <ac:chgData name="#NI YUQIN#" userId="edf0547c-0190-4036-855d-43e773c42b6a" providerId="ADAL" clId="{00645E25-7EF8-B34D-85F5-3ED530A10518}" dt="2024-08-27T06:44:40.949" v="2243" actId="1076"/>
          <ac:picMkLst>
            <pc:docMk/>
            <pc:sldMk cId="2486324063" sldId="299"/>
            <ac:picMk id="10" creationId="{013D6E02-CDFA-514D-AC7B-69D46C5F6B96}"/>
          </ac:picMkLst>
        </pc:picChg>
        <pc:picChg chg="add mod">
          <ac:chgData name="#NI YUQIN#" userId="edf0547c-0190-4036-855d-43e773c42b6a" providerId="ADAL" clId="{00645E25-7EF8-B34D-85F5-3ED530A10518}" dt="2024-08-27T06:45:12.405" v="2252" actId="1076"/>
          <ac:picMkLst>
            <pc:docMk/>
            <pc:sldMk cId="2486324063" sldId="299"/>
            <ac:picMk id="13" creationId="{5E590B5E-CCD5-654A-9282-B01BED788E43}"/>
          </ac:picMkLst>
        </pc:picChg>
        <pc:picChg chg="add mod">
          <ac:chgData name="#NI YUQIN#" userId="edf0547c-0190-4036-855d-43e773c42b6a" providerId="ADAL" clId="{00645E25-7EF8-B34D-85F5-3ED530A10518}" dt="2024-08-27T06:45:10.817" v="2251" actId="1076"/>
          <ac:picMkLst>
            <pc:docMk/>
            <pc:sldMk cId="2486324063" sldId="299"/>
            <ac:picMk id="14" creationId="{814A4EFB-2ED0-5A42-AE29-0591EE9D887B}"/>
          </ac:picMkLst>
        </pc:picChg>
      </pc:sldChg>
      <pc:sldChg chg="addSp delSp modSp new mod modNotesTx">
        <pc:chgData name="#NI YUQIN#" userId="edf0547c-0190-4036-855d-43e773c42b6a" providerId="ADAL" clId="{00645E25-7EF8-B34D-85F5-3ED530A10518}" dt="2024-08-27T07:08:27.586" v="2502"/>
        <pc:sldMkLst>
          <pc:docMk/>
          <pc:sldMk cId="488411703" sldId="300"/>
        </pc:sldMkLst>
        <pc:spChg chg="del">
          <ac:chgData name="#NI YUQIN#" userId="edf0547c-0190-4036-855d-43e773c42b6a" providerId="ADAL" clId="{00645E25-7EF8-B34D-85F5-3ED530A10518}" dt="2024-08-27T06:46:59.437" v="2275" actId="478"/>
          <ac:spMkLst>
            <pc:docMk/>
            <pc:sldMk cId="488411703" sldId="300"/>
            <ac:spMk id="2" creationId="{F82A4BD2-E567-EA44-B6D1-6E389B1DE408}"/>
          </ac:spMkLst>
        </pc:spChg>
        <pc:spChg chg="del">
          <ac:chgData name="#NI YUQIN#" userId="edf0547c-0190-4036-855d-43e773c42b6a" providerId="ADAL" clId="{00645E25-7EF8-B34D-85F5-3ED530A10518}" dt="2024-08-27T06:46:46.117" v="2262"/>
          <ac:spMkLst>
            <pc:docMk/>
            <pc:sldMk cId="488411703" sldId="300"/>
            <ac:spMk id="4" creationId="{A2720FE8-E992-D94E-9472-097EDAE87685}"/>
          </ac:spMkLst>
        </pc:spChg>
        <pc:spChg chg="add mod">
          <ac:chgData name="#NI YUQIN#" userId="edf0547c-0190-4036-855d-43e773c42b6a" providerId="ADAL" clId="{00645E25-7EF8-B34D-85F5-3ED530A10518}" dt="2024-08-27T06:46:57.255" v="2274" actId="20577"/>
          <ac:spMkLst>
            <pc:docMk/>
            <pc:sldMk cId="488411703" sldId="300"/>
            <ac:spMk id="5" creationId="{20E97D04-E215-D640-9F73-E06A5B10D44D}"/>
          </ac:spMkLst>
        </pc:spChg>
        <pc:spChg chg="add del">
          <ac:chgData name="#NI YUQIN#" userId="edf0547c-0190-4036-855d-43e773c42b6a" providerId="ADAL" clId="{00645E25-7EF8-B34D-85F5-3ED530A10518}" dt="2024-08-27T06:47:07.811" v="2277"/>
          <ac:spMkLst>
            <pc:docMk/>
            <pc:sldMk cId="488411703" sldId="300"/>
            <ac:spMk id="6" creationId="{A2B3F1D2-9895-204C-88FC-71763FD03117}"/>
          </ac:spMkLst>
        </pc:spChg>
        <pc:spChg chg="add mod">
          <ac:chgData name="#NI YUQIN#" userId="edf0547c-0190-4036-855d-43e773c42b6a" providerId="ADAL" clId="{00645E25-7EF8-B34D-85F5-3ED530A10518}" dt="2024-08-27T06:56:20.919" v="2498"/>
          <ac:spMkLst>
            <pc:docMk/>
            <pc:sldMk cId="488411703" sldId="300"/>
            <ac:spMk id="10" creationId="{A6E8D4C9-F62D-8042-BA0D-BA6E21C35F05}"/>
          </ac:spMkLst>
        </pc:spChg>
        <pc:spChg chg="add mod">
          <ac:chgData name="#NI YUQIN#" userId="edf0547c-0190-4036-855d-43e773c42b6a" providerId="ADAL" clId="{00645E25-7EF8-B34D-85F5-3ED530A10518}" dt="2024-08-27T06:52:08.258" v="2391" actId="1076"/>
          <ac:spMkLst>
            <pc:docMk/>
            <pc:sldMk cId="488411703" sldId="300"/>
            <ac:spMk id="14" creationId="{BC7087AD-C3B3-8F4B-B3B0-D268E7769BC6}"/>
          </ac:spMkLst>
        </pc:spChg>
        <pc:spChg chg="add mod">
          <ac:chgData name="#NI YUQIN#" userId="edf0547c-0190-4036-855d-43e773c42b6a" providerId="ADAL" clId="{00645E25-7EF8-B34D-85F5-3ED530A10518}" dt="2024-08-27T06:51:38.242" v="2386"/>
          <ac:spMkLst>
            <pc:docMk/>
            <pc:sldMk cId="488411703" sldId="300"/>
            <ac:spMk id="15" creationId="{27C137F7-CECA-B54C-9591-7B645C084883}"/>
          </ac:spMkLst>
        </pc:spChg>
        <pc:spChg chg="add mod">
          <ac:chgData name="#NI YUQIN#" userId="edf0547c-0190-4036-855d-43e773c42b6a" providerId="ADAL" clId="{00645E25-7EF8-B34D-85F5-3ED530A10518}" dt="2024-08-27T06:51:38.242" v="2386"/>
          <ac:spMkLst>
            <pc:docMk/>
            <pc:sldMk cId="488411703" sldId="300"/>
            <ac:spMk id="16" creationId="{A57144FE-B841-2F44-9153-F91706A15914}"/>
          </ac:spMkLst>
        </pc:spChg>
        <pc:spChg chg="add mod">
          <ac:chgData name="#NI YUQIN#" userId="edf0547c-0190-4036-855d-43e773c42b6a" providerId="ADAL" clId="{00645E25-7EF8-B34D-85F5-3ED530A10518}" dt="2024-08-27T06:52:04.073" v="2390" actId="1076"/>
          <ac:spMkLst>
            <pc:docMk/>
            <pc:sldMk cId="488411703" sldId="300"/>
            <ac:spMk id="17" creationId="{BA6D3EC4-0A49-654A-A879-8B16D5AD05DA}"/>
          </ac:spMkLst>
        </pc:spChg>
        <pc:spChg chg="add mod">
          <ac:chgData name="#NI YUQIN#" userId="edf0547c-0190-4036-855d-43e773c42b6a" providerId="ADAL" clId="{00645E25-7EF8-B34D-85F5-3ED530A10518}" dt="2024-08-27T06:51:47.182" v="2387" actId="1076"/>
          <ac:spMkLst>
            <pc:docMk/>
            <pc:sldMk cId="488411703" sldId="300"/>
            <ac:spMk id="18" creationId="{A7E951CA-81FF-C641-915F-5136F9168C73}"/>
          </ac:spMkLst>
        </pc:spChg>
        <pc:picChg chg="add del mod">
          <ac:chgData name="#NI YUQIN#" userId="edf0547c-0190-4036-855d-43e773c42b6a" providerId="ADAL" clId="{00645E25-7EF8-B34D-85F5-3ED530A10518}" dt="2024-08-27T06:47:29.807" v="2286" actId="478"/>
          <ac:picMkLst>
            <pc:docMk/>
            <pc:sldMk cId="488411703" sldId="300"/>
            <ac:picMk id="7" creationId="{CDB1F35F-B67F-EB44-B044-379118DC15ED}"/>
          </ac:picMkLst>
        </pc:picChg>
        <pc:picChg chg="add mod modCrop">
          <ac:chgData name="#NI YUQIN#" userId="edf0547c-0190-4036-855d-43e773c42b6a" providerId="ADAL" clId="{00645E25-7EF8-B34D-85F5-3ED530A10518}" dt="2024-08-27T06:51:58.497" v="2389" actId="1076"/>
          <ac:picMkLst>
            <pc:docMk/>
            <pc:sldMk cId="488411703" sldId="300"/>
            <ac:picMk id="8" creationId="{0081797C-E0E9-6241-8C07-8504FC6931CF}"/>
          </ac:picMkLst>
        </pc:picChg>
        <pc:picChg chg="add mod modCrop">
          <ac:chgData name="#NI YUQIN#" userId="edf0547c-0190-4036-855d-43e773c42b6a" providerId="ADAL" clId="{00645E25-7EF8-B34D-85F5-3ED530A10518}" dt="2024-08-27T06:49:19.238" v="2359" actId="14100"/>
          <ac:picMkLst>
            <pc:docMk/>
            <pc:sldMk cId="488411703" sldId="300"/>
            <ac:picMk id="9" creationId="{700DE2C0-CA66-C443-96A0-EDB7FD0EB4FA}"/>
          </ac:picMkLst>
        </pc:picChg>
        <pc:picChg chg="add mod">
          <ac:chgData name="#NI YUQIN#" userId="edf0547c-0190-4036-855d-43e773c42b6a" providerId="ADAL" clId="{00645E25-7EF8-B34D-85F5-3ED530A10518}" dt="2024-08-27T06:51:51.432" v="2388" actId="1076"/>
          <ac:picMkLst>
            <pc:docMk/>
            <pc:sldMk cId="488411703" sldId="300"/>
            <ac:picMk id="11" creationId="{1A28947C-D7CD-CF41-ACBE-E62A37CD5878}"/>
          </ac:picMkLst>
        </pc:picChg>
        <pc:picChg chg="add mod modCrop">
          <ac:chgData name="#NI YUQIN#" userId="edf0547c-0190-4036-855d-43e773c42b6a" providerId="ADAL" clId="{00645E25-7EF8-B34D-85F5-3ED530A10518}" dt="2024-08-27T06:51:51.432" v="2388" actId="1076"/>
          <ac:picMkLst>
            <pc:docMk/>
            <pc:sldMk cId="488411703" sldId="300"/>
            <ac:picMk id="12" creationId="{E7AC1F8D-3719-A946-85BE-71449379C34E}"/>
          </ac:picMkLst>
        </pc:picChg>
        <pc:picChg chg="add mod">
          <ac:chgData name="#NI YUQIN#" userId="edf0547c-0190-4036-855d-43e773c42b6a" providerId="ADAL" clId="{00645E25-7EF8-B34D-85F5-3ED530A10518}" dt="2024-08-27T06:51:51.432" v="2388" actId="1076"/>
          <ac:picMkLst>
            <pc:docMk/>
            <pc:sldMk cId="488411703" sldId="300"/>
            <ac:picMk id="13" creationId="{09DD14D1-CB98-FB45-B2E1-6FD99A523480}"/>
          </ac:picMkLst>
        </pc:picChg>
      </pc:sldChg>
      <pc:sldChg chg="addSp delSp modSp new mod modNotesTx">
        <pc:chgData name="#NI YUQIN#" userId="edf0547c-0190-4036-855d-43e773c42b6a" providerId="ADAL" clId="{00645E25-7EF8-B34D-85F5-3ED530A10518}" dt="2024-08-27T07:08:45.154" v="2505"/>
        <pc:sldMkLst>
          <pc:docMk/>
          <pc:sldMk cId="3850690562" sldId="301"/>
        </pc:sldMkLst>
        <pc:spChg chg="del">
          <ac:chgData name="#NI YUQIN#" userId="edf0547c-0190-4036-855d-43e773c42b6a" providerId="ADAL" clId="{00645E25-7EF8-B34D-85F5-3ED530A10518}" dt="2024-08-27T06:52:15.608" v="2393" actId="478"/>
          <ac:spMkLst>
            <pc:docMk/>
            <pc:sldMk cId="3850690562" sldId="301"/>
            <ac:spMk id="2" creationId="{91FFA4D2-A331-4D4B-8394-11D657DEC37F}"/>
          </ac:spMkLst>
        </pc:spChg>
        <pc:spChg chg="del">
          <ac:chgData name="#NI YUQIN#" userId="edf0547c-0190-4036-855d-43e773c42b6a" providerId="ADAL" clId="{00645E25-7EF8-B34D-85F5-3ED530A10518}" dt="2024-08-27T06:52:20.661" v="2394"/>
          <ac:spMkLst>
            <pc:docMk/>
            <pc:sldMk cId="3850690562" sldId="301"/>
            <ac:spMk id="4" creationId="{A3FDEED8-5A1D-374C-88EC-847728F2AF72}"/>
          </ac:spMkLst>
        </pc:spChg>
        <pc:spChg chg="add mod">
          <ac:chgData name="#NI YUQIN#" userId="edf0547c-0190-4036-855d-43e773c42b6a" providerId="ADAL" clId="{00645E25-7EF8-B34D-85F5-3ED530A10518}" dt="2024-08-27T06:52:47.326" v="2411" actId="58"/>
          <ac:spMkLst>
            <pc:docMk/>
            <pc:sldMk cId="3850690562" sldId="301"/>
            <ac:spMk id="5" creationId="{8AE135EB-9734-A448-AF0D-46548AA5F830}"/>
          </ac:spMkLst>
        </pc:spChg>
        <pc:spChg chg="add del">
          <ac:chgData name="#NI YUQIN#" userId="edf0547c-0190-4036-855d-43e773c42b6a" providerId="ADAL" clId="{00645E25-7EF8-B34D-85F5-3ED530A10518}" dt="2024-08-27T06:52:58.262" v="2413"/>
          <ac:spMkLst>
            <pc:docMk/>
            <pc:sldMk cId="3850690562" sldId="301"/>
            <ac:spMk id="6" creationId="{1F63D040-D5F9-6C43-8FFA-2EF35DDA8D7A}"/>
          </ac:spMkLst>
        </pc:spChg>
        <pc:spChg chg="add mod">
          <ac:chgData name="#NI YUQIN#" userId="edf0547c-0190-4036-855d-43e773c42b6a" providerId="ADAL" clId="{00645E25-7EF8-B34D-85F5-3ED530A10518}" dt="2024-08-27T06:56:23.175" v="2499"/>
          <ac:spMkLst>
            <pc:docMk/>
            <pc:sldMk cId="3850690562" sldId="301"/>
            <ac:spMk id="9" creationId="{2D05DA0C-B7C3-334B-87E7-2B6828CF66FE}"/>
          </ac:spMkLst>
        </pc:spChg>
        <pc:spChg chg="add mod">
          <ac:chgData name="#NI YUQIN#" userId="edf0547c-0190-4036-855d-43e773c42b6a" providerId="ADAL" clId="{00645E25-7EF8-B34D-85F5-3ED530A10518}" dt="2024-08-27T06:55:56.599" v="2480"/>
          <ac:spMkLst>
            <pc:docMk/>
            <pc:sldMk cId="3850690562" sldId="301"/>
            <ac:spMk id="12" creationId="{E4792DF6-420F-FD40-8D78-5BCBFF717429}"/>
          </ac:spMkLst>
        </pc:spChg>
        <pc:spChg chg="add mod">
          <ac:chgData name="#NI YUQIN#" userId="edf0547c-0190-4036-855d-43e773c42b6a" providerId="ADAL" clId="{00645E25-7EF8-B34D-85F5-3ED530A10518}" dt="2024-08-27T06:55:56.599" v="2480"/>
          <ac:spMkLst>
            <pc:docMk/>
            <pc:sldMk cId="3850690562" sldId="301"/>
            <ac:spMk id="13" creationId="{CF08EFA5-A7C4-2D42-903A-A62299E97600}"/>
          </ac:spMkLst>
        </pc:spChg>
        <pc:spChg chg="add mod">
          <ac:chgData name="#NI YUQIN#" userId="edf0547c-0190-4036-855d-43e773c42b6a" providerId="ADAL" clId="{00645E25-7EF8-B34D-85F5-3ED530A10518}" dt="2024-08-27T06:55:56.599" v="2480"/>
          <ac:spMkLst>
            <pc:docMk/>
            <pc:sldMk cId="3850690562" sldId="301"/>
            <ac:spMk id="14" creationId="{C14A5339-A414-E245-ABF9-D55D881726D3}"/>
          </ac:spMkLst>
        </pc:spChg>
        <pc:spChg chg="add mod">
          <ac:chgData name="#NI YUQIN#" userId="edf0547c-0190-4036-855d-43e773c42b6a" providerId="ADAL" clId="{00645E25-7EF8-B34D-85F5-3ED530A10518}" dt="2024-08-27T06:55:56.599" v="2480"/>
          <ac:spMkLst>
            <pc:docMk/>
            <pc:sldMk cId="3850690562" sldId="301"/>
            <ac:spMk id="15" creationId="{63B9927D-8031-7244-BA49-35A8CE0DDB01}"/>
          </ac:spMkLst>
        </pc:spChg>
        <pc:spChg chg="add mod">
          <ac:chgData name="#NI YUQIN#" userId="edf0547c-0190-4036-855d-43e773c42b6a" providerId="ADAL" clId="{00645E25-7EF8-B34D-85F5-3ED530A10518}" dt="2024-08-27T06:56:03.718" v="2482" actId="1076"/>
          <ac:spMkLst>
            <pc:docMk/>
            <pc:sldMk cId="3850690562" sldId="301"/>
            <ac:spMk id="16" creationId="{7BA011ED-39EA-FE48-8C2D-D94F8C1A2D29}"/>
          </ac:spMkLst>
        </pc:spChg>
        <pc:picChg chg="add mod modCrop">
          <ac:chgData name="#NI YUQIN#" userId="edf0547c-0190-4036-855d-43e773c42b6a" providerId="ADAL" clId="{00645E25-7EF8-B34D-85F5-3ED530A10518}" dt="2024-08-27T06:53:49.585" v="2431" actId="1076"/>
          <ac:picMkLst>
            <pc:docMk/>
            <pc:sldMk cId="3850690562" sldId="301"/>
            <ac:picMk id="7" creationId="{784AA3C0-24FE-8D42-89C1-1A9418366B52}"/>
          </ac:picMkLst>
        </pc:picChg>
        <pc:picChg chg="add mod modCrop">
          <ac:chgData name="#NI YUQIN#" userId="edf0547c-0190-4036-855d-43e773c42b6a" providerId="ADAL" clId="{00645E25-7EF8-B34D-85F5-3ED530A10518}" dt="2024-08-27T06:53:55.728" v="2433" actId="1076"/>
          <ac:picMkLst>
            <pc:docMk/>
            <pc:sldMk cId="3850690562" sldId="301"/>
            <ac:picMk id="8" creationId="{846920A5-C534-284D-8BEF-BB4F4A95F578}"/>
          </ac:picMkLst>
        </pc:picChg>
        <pc:picChg chg="add mod">
          <ac:chgData name="#NI YUQIN#" userId="edf0547c-0190-4036-855d-43e773c42b6a" providerId="ADAL" clId="{00645E25-7EF8-B34D-85F5-3ED530A10518}" dt="2024-08-27T06:56:01.661" v="2481" actId="1076"/>
          <ac:picMkLst>
            <pc:docMk/>
            <pc:sldMk cId="3850690562" sldId="301"/>
            <ac:picMk id="10" creationId="{BA710639-D319-2F44-A1C0-634E132675AE}"/>
          </ac:picMkLst>
        </pc:picChg>
        <pc:picChg chg="add mod">
          <ac:chgData name="#NI YUQIN#" userId="edf0547c-0190-4036-855d-43e773c42b6a" providerId="ADAL" clId="{00645E25-7EF8-B34D-85F5-3ED530A10518}" dt="2024-08-27T06:56:01.661" v="2481" actId="1076"/>
          <ac:picMkLst>
            <pc:docMk/>
            <pc:sldMk cId="3850690562" sldId="301"/>
            <ac:picMk id="11" creationId="{78C70C3C-D389-984A-B405-3C69E83873D9}"/>
          </ac:picMkLst>
        </pc:picChg>
      </pc:sldChg>
      <pc:sldChg chg="modSp add mod">
        <pc:chgData name="#NI YUQIN#" userId="edf0547c-0190-4036-855d-43e773c42b6a" providerId="ADAL" clId="{00645E25-7EF8-B34D-85F5-3ED530A10518}" dt="2024-08-27T07:08:53.391" v="2507" actId="1076"/>
        <pc:sldMkLst>
          <pc:docMk/>
          <pc:sldMk cId="3540688539" sldId="302"/>
        </pc:sldMkLst>
        <pc:spChg chg="mod">
          <ac:chgData name="#NI YUQIN#" userId="edf0547c-0190-4036-855d-43e773c42b6a" providerId="ADAL" clId="{00645E25-7EF8-B34D-85F5-3ED530A10518}" dt="2024-08-27T07:08:53.391" v="2507" actId="1076"/>
          <ac:spMkLst>
            <pc:docMk/>
            <pc:sldMk cId="3540688539" sldId="302"/>
            <ac:spMk id="10" creationId="{A332BC5E-B64C-E747-93AE-0E7D7F7E0F13}"/>
          </ac:spMkLst>
        </pc:spChg>
      </pc:sldChg>
      <pc:sldChg chg="addSp delSp modSp new mod modNotesTx">
        <pc:chgData name="#NI YUQIN#" userId="edf0547c-0190-4036-855d-43e773c42b6a" providerId="ADAL" clId="{00645E25-7EF8-B34D-85F5-3ED530A10518}" dt="2024-08-27T07:15:41.676" v="2583" actId="14100"/>
        <pc:sldMkLst>
          <pc:docMk/>
          <pc:sldMk cId="424118388" sldId="303"/>
        </pc:sldMkLst>
        <pc:spChg chg="del">
          <ac:chgData name="#NI YUQIN#" userId="edf0547c-0190-4036-855d-43e773c42b6a" providerId="ADAL" clId="{00645E25-7EF8-B34D-85F5-3ED530A10518}" dt="2024-08-27T07:09:27.182" v="2513" actId="478"/>
          <ac:spMkLst>
            <pc:docMk/>
            <pc:sldMk cId="424118388" sldId="303"/>
            <ac:spMk id="2" creationId="{B0140965-838B-D544-BBDA-2394B2CCE273}"/>
          </ac:spMkLst>
        </pc:spChg>
        <pc:spChg chg="mod">
          <ac:chgData name="#NI YUQIN#" userId="edf0547c-0190-4036-855d-43e773c42b6a" providerId="ADAL" clId="{00645E25-7EF8-B34D-85F5-3ED530A10518}" dt="2024-08-27T07:09:02.294" v="2512" actId="27636"/>
          <ac:spMkLst>
            <pc:docMk/>
            <pc:sldMk cId="424118388" sldId="303"/>
            <ac:spMk id="4" creationId="{899C5BE5-8B01-4C4D-9101-1DCD23D371BE}"/>
          </ac:spMkLst>
        </pc:spChg>
        <pc:spChg chg="add mod">
          <ac:chgData name="#NI YUQIN#" userId="edf0547c-0190-4036-855d-43e773c42b6a" providerId="ADAL" clId="{00645E25-7EF8-B34D-85F5-3ED530A10518}" dt="2024-08-27T07:10:22.036" v="2543" actId="1076"/>
          <ac:spMkLst>
            <pc:docMk/>
            <pc:sldMk cId="424118388" sldId="303"/>
            <ac:spMk id="7" creationId="{90DCD07E-4C99-BD4C-94E0-4DA69DCC6229}"/>
          </ac:spMkLst>
        </pc:spChg>
        <pc:spChg chg="add mod">
          <ac:chgData name="#NI YUQIN#" userId="edf0547c-0190-4036-855d-43e773c42b6a" providerId="ADAL" clId="{00645E25-7EF8-B34D-85F5-3ED530A10518}" dt="2024-08-27T07:15:41.676" v="2583" actId="14100"/>
          <ac:spMkLst>
            <pc:docMk/>
            <pc:sldMk cId="424118388" sldId="303"/>
            <ac:spMk id="8" creationId="{7D836465-14B4-074A-B9E1-58AE4ACD68B7}"/>
          </ac:spMkLst>
        </pc:spChg>
        <pc:spChg chg="add mod">
          <ac:chgData name="#NI YUQIN#" userId="edf0547c-0190-4036-855d-43e773c42b6a" providerId="ADAL" clId="{00645E25-7EF8-B34D-85F5-3ED530A10518}" dt="2024-08-27T07:11:58.147" v="2572" actId="1076"/>
          <ac:spMkLst>
            <pc:docMk/>
            <pc:sldMk cId="424118388" sldId="303"/>
            <ac:spMk id="9" creationId="{7ACC1F9A-287C-564C-8EEA-3F5E6CF23B9F}"/>
          </ac:spMkLst>
        </pc:spChg>
        <pc:spChg chg="add mod">
          <ac:chgData name="#NI YUQIN#" userId="edf0547c-0190-4036-855d-43e773c42b6a" providerId="ADAL" clId="{00645E25-7EF8-B34D-85F5-3ED530A10518}" dt="2024-08-27T07:13:23.112" v="2582" actId="208"/>
          <ac:spMkLst>
            <pc:docMk/>
            <pc:sldMk cId="424118388" sldId="303"/>
            <ac:spMk id="10" creationId="{B89CB7B7-C070-B641-B285-03F34B04FB1A}"/>
          </ac:spMkLst>
        </pc:spChg>
        <pc:spChg chg="add mod">
          <ac:chgData name="#NI YUQIN#" userId="edf0547c-0190-4036-855d-43e773c42b6a" providerId="ADAL" clId="{00645E25-7EF8-B34D-85F5-3ED530A10518}" dt="2024-08-27T07:13:23.112" v="2582" actId="208"/>
          <ac:spMkLst>
            <pc:docMk/>
            <pc:sldMk cId="424118388" sldId="303"/>
            <ac:spMk id="11" creationId="{C50FBB60-6356-164F-91E7-58A6361F16D2}"/>
          </ac:spMkLst>
        </pc:spChg>
        <pc:picChg chg="add mod">
          <ac:chgData name="#NI YUQIN#" userId="edf0547c-0190-4036-855d-43e773c42b6a" providerId="ADAL" clId="{00645E25-7EF8-B34D-85F5-3ED530A10518}" dt="2024-08-27T07:09:36.440" v="2518" actId="1076"/>
          <ac:picMkLst>
            <pc:docMk/>
            <pc:sldMk cId="424118388" sldId="303"/>
            <ac:picMk id="5" creationId="{EAA73100-BDDF-9141-859F-8AEFE294B5B0}"/>
          </ac:picMkLst>
        </pc:picChg>
      </pc:sldChg>
      <pc:sldChg chg="modSp new mod">
        <pc:chgData name="#NI YUQIN#" userId="edf0547c-0190-4036-855d-43e773c42b6a" providerId="ADAL" clId="{00645E25-7EF8-B34D-85F5-3ED530A10518}" dt="2024-08-27T07:24:13.924" v="2748" actId="403"/>
        <pc:sldMkLst>
          <pc:docMk/>
          <pc:sldMk cId="2026449458" sldId="304"/>
        </pc:sldMkLst>
        <pc:spChg chg="mod">
          <ac:chgData name="#NI YUQIN#" userId="edf0547c-0190-4036-855d-43e773c42b6a" providerId="ADAL" clId="{00645E25-7EF8-B34D-85F5-3ED530A10518}" dt="2024-08-27T07:24:13.924" v="2748" actId="403"/>
          <ac:spMkLst>
            <pc:docMk/>
            <pc:sldMk cId="2026449458" sldId="304"/>
            <ac:spMk id="2" creationId="{EE5AC172-F877-E942-B840-849DE5C23354}"/>
          </ac:spMkLst>
        </pc:spChg>
        <pc:spChg chg="mod">
          <ac:chgData name="#NI YUQIN#" userId="edf0547c-0190-4036-855d-43e773c42b6a" providerId="ADAL" clId="{00645E25-7EF8-B34D-85F5-3ED530A10518}" dt="2024-08-27T07:15:51.684" v="2594" actId="20577"/>
          <ac:spMkLst>
            <pc:docMk/>
            <pc:sldMk cId="2026449458" sldId="304"/>
            <ac:spMk id="4" creationId="{3AD7B3B5-6DBA-3B42-A7BA-BB1FAFA26BB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1EFC5B3-379E-EF40-A0D2-38E640436CC2}" type="datetimeFigureOut">
              <a:rPr lang="en-US" smtClean="0">
                <a:latin typeface="Arial"/>
              </a:rPr>
              <a:t>11/22/2024</a:t>
            </a:fld>
            <a:endParaRPr lang="en-US">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29101-7F9C-2D47-B95D-7561785BF174}" type="slidenum">
              <a:rPr lang="en-US" smtClean="0">
                <a:latin typeface="Arial"/>
              </a:rPr>
              <a:t>‹#›</a:t>
            </a:fld>
            <a:endParaRPr lang="en-US">
              <a:latin typeface="Arial"/>
            </a:endParaRPr>
          </a:p>
        </p:txBody>
      </p:sp>
    </p:spTree>
    <p:extLst>
      <p:ext uri="{BB962C8B-B14F-4D97-AF65-F5344CB8AC3E}">
        <p14:creationId xmlns:p14="http://schemas.microsoft.com/office/powerpoint/2010/main" val="396117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8CFEF-D6A0-AD4E-A164-52AF6FF264F7}" type="datetimeFigureOut">
              <a:rPr lang="en-US" smtClean="0"/>
              <a:t>11/22/2024</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497F2-475B-1245-8164-1BCAC127C0AC}" type="slidenum">
              <a:rPr lang="en-US" smtClean="0"/>
              <a:t>‹#›</a:t>
            </a:fld>
            <a:endParaRPr lang="en-US"/>
          </a:p>
        </p:txBody>
      </p:sp>
    </p:spTree>
    <p:extLst>
      <p:ext uri="{BB962C8B-B14F-4D97-AF65-F5344CB8AC3E}">
        <p14:creationId xmlns:p14="http://schemas.microsoft.com/office/powerpoint/2010/main" val="15882512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sciencedirect-com.remotexs.ntu.edu.sg/topics/materials-science/seawater"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www-sciencedirect-com.remotexs.ntu.edu.sg/topics/engineering/desalin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6497F2-475B-1245-8164-1BCAC127C0AC}" type="slidenum">
              <a:rPr lang="en-US" smtClean="0"/>
              <a:t>1</a:t>
            </a:fld>
            <a:endParaRPr lang="en-US"/>
          </a:p>
        </p:txBody>
      </p:sp>
    </p:spTree>
    <p:extLst>
      <p:ext uri="{BB962C8B-B14F-4D97-AF65-F5344CB8AC3E}">
        <p14:creationId xmlns:p14="http://schemas.microsoft.com/office/powerpoint/2010/main" val="11383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E6497F2-475B-1245-8164-1BCAC127C0AC}" type="slidenum">
              <a:rPr lang="en-US" smtClean="0"/>
              <a:t>10</a:t>
            </a:fld>
            <a:endParaRPr lang="en-US"/>
          </a:p>
        </p:txBody>
      </p:sp>
    </p:spTree>
    <p:extLst>
      <p:ext uri="{BB962C8B-B14F-4D97-AF65-F5344CB8AC3E}">
        <p14:creationId xmlns:p14="http://schemas.microsoft.com/office/powerpoint/2010/main" val="3603397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67C-0018-4F53-FACF-916F531C74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14A26F-837E-61DD-8C69-E5D8B92F2C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AED6D6-6D18-5693-B8E7-AC041D58FA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F1F1F"/>
                </a:solidFill>
                <a:effectLst/>
                <a:latin typeface="ElsevierGulliver"/>
              </a:rPr>
              <a:t>In SED, the most essential target is to separate divalent ions and monovalent ions. They measure the separation efficiency and voltage change and EC in the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F1F1F"/>
                </a:solidFill>
                <a:effectLst/>
                <a:latin typeface="ElsevierGulliver"/>
              </a:rPr>
              <a:t>Among all current densities, Mg2+ has the highest separation efficiency than Ca2+. Initially, the separation efficiency is low due to the low presence of Na+ and Cl− in the concentrate chamber, but it increases as more ions enter. Increasing the current density reduce the process time but reduces the separation efficiency. In ED, it was found that lower applied current density preferentially removes divalent ions. Three key parameters affect the ion separation efficiency: the hydration radius of the ion, the </a:t>
            </a:r>
            <a:r>
              <a:rPr lang="en-US" altLang="zh-CN" b="0" i="0" dirty="0" err="1">
                <a:solidFill>
                  <a:srgbClr val="1F1F1F"/>
                </a:solidFill>
                <a:effectLst/>
                <a:latin typeface="ElsevierGulliver"/>
              </a:rPr>
              <a:t>Donnan</a:t>
            </a:r>
            <a:r>
              <a:rPr lang="en-US" altLang="zh-CN" b="0" i="0" dirty="0">
                <a:solidFill>
                  <a:srgbClr val="1F1F1F"/>
                </a:solidFill>
                <a:effectLst/>
                <a:latin typeface="ElsevierGulliver"/>
              </a:rPr>
              <a:t> exclusion effect and the selectivity of the membrane. The hydration radius of cations increases in the following order. I</a:t>
            </a:r>
            <a:r>
              <a:rPr lang="en-US" altLang="zh-CN" b="1" i="0" dirty="0">
                <a:solidFill>
                  <a:srgbClr val="1F1F1F"/>
                </a:solidFill>
                <a:effectLst/>
                <a:latin typeface="ElsevierGulliver"/>
              </a:rPr>
              <a:t>ons have larger hydration radii, resulting in higher hydration free energy and requiring a larger driving force to cross the membrane compared to ions with smaller hydration radii. </a:t>
            </a:r>
            <a:r>
              <a:rPr lang="en-US" altLang="zh-CN" b="0" i="0" dirty="0">
                <a:solidFill>
                  <a:srgbClr val="1F1F1F"/>
                </a:solidFill>
                <a:effectLst/>
                <a:latin typeface="ElsevierGulliver"/>
              </a:rPr>
              <a:t>At high current densities, more ions (both monovalent and divalent) are able to permeate through the membrane. As a result, the difference between monovalent and divalent ions decreases, resulting in a lower separation efficiency. </a:t>
            </a:r>
            <a:r>
              <a:rPr lang="en-US" altLang="zh-CN" b="1" i="0" dirty="0">
                <a:solidFill>
                  <a:srgbClr val="1F1F1F"/>
                </a:solidFill>
                <a:effectLst/>
                <a:latin typeface="ElsevierGulliver"/>
              </a:rPr>
              <a:t>Therefore, in the present case of SED, a smaller driving force (low current density) is beneficial for achieving high separation efficiency</a:t>
            </a:r>
            <a:r>
              <a:rPr lang="en-US" altLang="zh-CN" b="0" i="0" dirty="0">
                <a:solidFill>
                  <a:srgbClr val="1F1F1F"/>
                </a:solidFill>
                <a:effectLst/>
                <a:latin typeface="ElsevierGulliver"/>
              </a:rPr>
              <a:t>. However, it is crucial to consider the total resistance when determining the minimum current density. At very low current densities, the osmotic pressure can become significant and can hinder the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F1F1F"/>
                </a:solidFill>
                <a:effectLst/>
                <a:latin typeface="ElsevierGulliver"/>
              </a:rPr>
              <a:t>In Figure b the required voltage increases with increasing current density. Initially, the resistance is large due to the low ion concentration in the MB chamber. the subsequent voltage increase indicates the depletion of Na + and Cl − from the waste brine chamber.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F1F1F"/>
                </a:solidFill>
                <a:effectLst/>
                <a:latin typeface="ElsevierGulliver"/>
              </a:rPr>
              <a:t>SEC increases with increasing current density, as shown in Table 3</a:t>
            </a:r>
          </a:p>
        </p:txBody>
      </p:sp>
      <p:sp>
        <p:nvSpPr>
          <p:cNvPr id="4" name="灯片编号占位符 3">
            <a:extLst>
              <a:ext uri="{FF2B5EF4-FFF2-40B4-BE49-F238E27FC236}">
                <a16:creationId xmlns:a16="http://schemas.microsoft.com/office/drawing/2014/main" id="{2F2EFF8E-5FC7-A9E1-C1FD-BEF0E978FE84}"/>
              </a:ext>
            </a:extLst>
          </p:cNvPr>
          <p:cNvSpPr>
            <a:spLocks noGrp="1"/>
          </p:cNvSpPr>
          <p:nvPr>
            <p:ph type="sldNum" sz="quarter" idx="5"/>
          </p:nvPr>
        </p:nvSpPr>
        <p:spPr/>
        <p:txBody>
          <a:bodyPr/>
          <a:lstStyle/>
          <a:p>
            <a:fld id="{AE6497F2-475B-1245-8164-1BCAC127C0AC}" type="slidenum">
              <a:rPr lang="en-US" smtClean="0"/>
              <a:t>11</a:t>
            </a:fld>
            <a:endParaRPr lang="en-US"/>
          </a:p>
        </p:txBody>
      </p:sp>
    </p:spTree>
    <p:extLst>
      <p:ext uri="{BB962C8B-B14F-4D97-AF65-F5344CB8AC3E}">
        <p14:creationId xmlns:p14="http://schemas.microsoft.com/office/powerpoint/2010/main" val="4192290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F1F1F"/>
                </a:solidFill>
                <a:effectLst/>
                <a:latin typeface="ElsevierGulliver"/>
              </a:rPr>
              <a:t>The effect of membrane type (selective/standard) on separation efficiency is shown in Figure. When replacing standard membranes with selective membranes, the separation ratio of Mg increase from 54 % to 84 % and that of Ca increase from 45 % to 66 %.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F1F1F"/>
                </a:solidFill>
                <a:effectLst/>
                <a:latin typeface="ElsevierGulliver"/>
              </a:rPr>
              <a:t>The voltage variation with time for the selective membrane and the standard membrane is depicted in Figure b. Typically, selective membranes have higher resistance than non-selective membranes or standard membranes due to the additional polymer layer deposited on the base polymer surface. the area resistance of selective membrane is two to three orders of magnitude higher than the area resistance of the standard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F1F1F"/>
                </a:solidFill>
                <a:effectLst/>
                <a:latin typeface="ElsevierGulliver"/>
              </a:rPr>
              <a:t>It is worth noting that the energy consumption of standard membranes is significantly lower than that of selective membranes. </a:t>
            </a:r>
            <a:endParaRPr lang="en-US" dirty="0"/>
          </a:p>
        </p:txBody>
      </p:sp>
      <p:sp>
        <p:nvSpPr>
          <p:cNvPr id="4" name="灯片编号占位符 3"/>
          <p:cNvSpPr>
            <a:spLocks noGrp="1"/>
          </p:cNvSpPr>
          <p:nvPr>
            <p:ph type="sldNum" sz="quarter" idx="5"/>
          </p:nvPr>
        </p:nvSpPr>
        <p:spPr/>
        <p:txBody>
          <a:bodyPr/>
          <a:lstStyle/>
          <a:p>
            <a:fld id="{AE6497F2-475B-1245-8164-1BCAC127C0AC}" type="slidenum">
              <a:rPr lang="en-US" smtClean="0"/>
              <a:t>12</a:t>
            </a:fld>
            <a:endParaRPr lang="en-US"/>
          </a:p>
        </p:txBody>
      </p:sp>
    </p:spTree>
    <p:extLst>
      <p:ext uri="{BB962C8B-B14F-4D97-AF65-F5344CB8AC3E}">
        <p14:creationId xmlns:p14="http://schemas.microsoft.com/office/powerpoint/2010/main" val="311876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67C-0018-4F53-FACF-916F531C74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14A26F-837E-61DD-8C69-E5D8B92F2C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AED6D6-6D18-5693-B8E7-AC041D58FA4F}"/>
              </a:ext>
            </a:extLst>
          </p:cNvPr>
          <p:cNvSpPr>
            <a:spLocks noGrp="1"/>
          </p:cNvSpPr>
          <p:nvPr>
            <p:ph type="body" idx="1"/>
          </p:nvPr>
        </p:nvSpPr>
        <p:spPr/>
        <p:txBody>
          <a:bodyPr/>
          <a:lstStyle/>
          <a:p>
            <a:pPr marL="0" indent="0">
              <a:buNone/>
            </a:pPr>
            <a:r>
              <a:rPr lang="en-US" altLang="zh-CN" b="0" i="0" dirty="0">
                <a:solidFill>
                  <a:srgbClr val="1F1F1F"/>
                </a:solidFill>
                <a:effectLst/>
                <a:latin typeface="ElsevierGulliver"/>
              </a:rPr>
              <a:t>They also measured the influence of feed flow rate, cell pairs and electrolyte flow rate. The influence of them is not significant compared to the current density and membrane types.</a:t>
            </a:r>
          </a:p>
          <a:p>
            <a:pPr marL="0" indent="0">
              <a:buNone/>
            </a:pPr>
            <a:endParaRPr lang="en-US" altLang="zh-CN" b="0" i="0" dirty="0">
              <a:solidFill>
                <a:srgbClr val="1F1F1F"/>
              </a:solidFill>
              <a:effectLst/>
              <a:latin typeface="ElsevierGulliver"/>
            </a:endParaRPr>
          </a:p>
          <a:p>
            <a:pPr marL="228600" indent="-228600">
              <a:buAutoNum type="alphaLcParenBoth"/>
            </a:pPr>
            <a:r>
              <a:rPr lang="en-US" altLang="zh-CN" b="0" i="0" dirty="0">
                <a:solidFill>
                  <a:srgbClr val="1F1F1F"/>
                </a:solidFill>
                <a:effectLst/>
                <a:latin typeface="ElsevierGulliver"/>
              </a:rPr>
              <a:t>higher flow rates reducing the thickness of the diffusion boundary layer and increasing the ion transfer rate. </a:t>
            </a:r>
            <a:r>
              <a:rPr lang="en-US" altLang="zh-CN" b="1" i="0" dirty="0">
                <a:solidFill>
                  <a:srgbClr val="1F1F1F"/>
                </a:solidFill>
                <a:effectLst/>
                <a:latin typeface="ElsevierGulliver"/>
              </a:rPr>
              <a:t>However, as flow rate increases, the separation of monovalent ions decreases, primarily due to increased leakage of divalent ions into the MB compartment.</a:t>
            </a:r>
            <a:r>
              <a:rPr lang="en-US" altLang="zh-CN" b="0" i="0" dirty="0">
                <a:solidFill>
                  <a:srgbClr val="1F1F1F"/>
                </a:solidFill>
                <a:effectLst/>
                <a:latin typeface="ElsevierGulliver"/>
              </a:rPr>
              <a:t> </a:t>
            </a:r>
          </a:p>
          <a:p>
            <a:pPr marL="228600" indent="-228600">
              <a:buAutoNum type="alphaLcParenBoth"/>
            </a:pPr>
            <a:endParaRPr lang="en-US" altLang="zh-CN" b="0" i="0" dirty="0">
              <a:solidFill>
                <a:srgbClr val="1F1F1F"/>
              </a:solidFill>
              <a:effectLst/>
              <a:latin typeface="ElsevierGulliver"/>
            </a:endParaRPr>
          </a:p>
          <a:p>
            <a:pPr marL="228600" indent="-228600">
              <a:buAutoNum type="alphaLcParenBoth"/>
            </a:pPr>
            <a:r>
              <a:rPr lang="en-US" altLang="zh-CN" b="0" i="0" dirty="0">
                <a:solidFill>
                  <a:srgbClr val="1F1F1F"/>
                </a:solidFill>
                <a:effectLst/>
                <a:latin typeface="ElsevierGulliver"/>
              </a:rPr>
              <a:t>The fewer cell pairs, the higher the separation efficiency. </a:t>
            </a:r>
            <a:r>
              <a:rPr lang="en-US" altLang="zh-CN" b="1" i="0" dirty="0">
                <a:solidFill>
                  <a:srgbClr val="1F1F1F"/>
                </a:solidFill>
                <a:effectLst/>
                <a:latin typeface="ElsevierGulliver"/>
              </a:rPr>
              <a:t>As the number of cell pairs increases, the membrane surface area increases, creating more opportunities for ions to interact with the membrane. This increase in interaction may result in more ions being transferred into the MB compartment.</a:t>
            </a:r>
            <a:r>
              <a:rPr lang="en-US" altLang="zh-CN" b="0" i="0" dirty="0">
                <a:solidFill>
                  <a:srgbClr val="1F1F1F"/>
                </a:solidFill>
                <a:effectLst/>
                <a:latin typeface="ElsevierGulliver"/>
              </a:rPr>
              <a:t> </a:t>
            </a:r>
          </a:p>
          <a:p>
            <a:pPr marL="228600" indent="-228600">
              <a:buAutoNum type="alphaLcParenBoth"/>
            </a:pPr>
            <a:endParaRPr lang="en-US" altLang="zh-CN" b="0" i="0" dirty="0">
              <a:solidFill>
                <a:srgbClr val="1F1F1F"/>
              </a:solidFill>
              <a:effectLst/>
              <a:latin typeface="ElsevierGulliver"/>
            </a:endParaRPr>
          </a:p>
          <a:p>
            <a:pPr marL="228600" indent="-228600">
              <a:buAutoNum type="alphaLcParenBoth"/>
            </a:pPr>
            <a:r>
              <a:rPr lang="en-US" altLang="zh-CN" b="0" i="0" dirty="0">
                <a:solidFill>
                  <a:srgbClr val="1F1F1F"/>
                </a:solidFill>
                <a:effectLst/>
                <a:latin typeface="ElsevierGulliver"/>
              </a:rPr>
              <a:t>High electrolyte flow rate had a positive effect on the removal of Mg 2+ and Ca 2+ during the first 80 min. However, the effect of electrolyte on the removal of Ca 2+ and Mg 2+ gradually decreased over time and almost disappeared when the conductivity of the spent brine chamber reached 30 mS/cm. </a:t>
            </a:r>
          </a:p>
        </p:txBody>
      </p:sp>
      <p:sp>
        <p:nvSpPr>
          <p:cNvPr id="4" name="灯片编号占位符 3">
            <a:extLst>
              <a:ext uri="{FF2B5EF4-FFF2-40B4-BE49-F238E27FC236}">
                <a16:creationId xmlns:a16="http://schemas.microsoft.com/office/drawing/2014/main" id="{2F2EFF8E-5FC7-A9E1-C1FD-BEF0E978FE84}"/>
              </a:ext>
            </a:extLst>
          </p:cNvPr>
          <p:cNvSpPr>
            <a:spLocks noGrp="1"/>
          </p:cNvSpPr>
          <p:nvPr>
            <p:ph type="sldNum" sz="quarter" idx="5"/>
          </p:nvPr>
        </p:nvSpPr>
        <p:spPr/>
        <p:txBody>
          <a:bodyPr/>
          <a:lstStyle/>
          <a:p>
            <a:fld id="{AE6497F2-475B-1245-8164-1BCAC127C0AC}" type="slidenum">
              <a:rPr lang="en-US" smtClean="0"/>
              <a:t>13</a:t>
            </a:fld>
            <a:endParaRPr lang="en-US"/>
          </a:p>
        </p:txBody>
      </p:sp>
    </p:spTree>
    <p:extLst>
      <p:ext uri="{BB962C8B-B14F-4D97-AF65-F5344CB8AC3E}">
        <p14:creationId xmlns:p14="http://schemas.microsoft.com/office/powerpoint/2010/main" val="302341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E6497F2-475B-1245-8164-1BCAC127C0AC}" type="slidenum">
              <a:rPr lang="en-US" smtClean="0"/>
              <a:t>14</a:t>
            </a:fld>
            <a:endParaRPr lang="en-US"/>
          </a:p>
        </p:txBody>
      </p:sp>
    </p:spTree>
    <p:extLst>
      <p:ext uri="{BB962C8B-B14F-4D97-AF65-F5344CB8AC3E}">
        <p14:creationId xmlns:p14="http://schemas.microsoft.com/office/powerpoint/2010/main" val="378418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For BMED, it is essential to absorb more CO2. in the stack there are three equilibrium that needs to be considered. With the balance keeps to shifting to </a:t>
            </a:r>
            <a:r>
              <a:rPr lang="en-US" dirty="0" err="1"/>
              <a:t>rightside</a:t>
            </a:r>
            <a:r>
              <a:rPr lang="en-US" dirty="0"/>
              <a:t>, bicarbonate and carbonate ions will combine with sodium ions to form salt in base chamber.</a:t>
            </a:r>
          </a:p>
        </p:txBody>
      </p:sp>
      <p:sp>
        <p:nvSpPr>
          <p:cNvPr id="4" name="灯片编号占位符 3"/>
          <p:cNvSpPr>
            <a:spLocks noGrp="1"/>
          </p:cNvSpPr>
          <p:nvPr>
            <p:ph type="sldNum" sz="quarter" idx="5"/>
          </p:nvPr>
        </p:nvSpPr>
        <p:spPr/>
        <p:txBody>
          <a:bodyPr/>
          <a:lstStyle/>
          <a:p>
            <a:fld id="{AE6497F2-475B-1245-8164-1BCAC127C0AC}" type="slidenum">
              <a:rPr lang="en-US" smtClean="0"/>
              <a:t>15</a:t>
            </a:fld>
            <a:endParaRPr lang="en-US"/>
          </a:p>
        </p:txBody>
      </p:sp>
    </p:spTree>
    <p:extLst>
      <p:ext uri="{BB962C8B-B14F-4D97-AF65-F5344CB8AC3E}">
        <p14:creationId xmlns:p14="http://schemas.microsoft.com/office/powerpoint/2010/main" val="3964662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F1F1F"/>
                </a:solidFill>
                <a:effectLst/>
                <a:latin typeface="ElsevierGulliver"/>
              </a:rPr>
              <a:t>In BMED, they measure the influence on various parameters in the BMED system, including CO2 capture efficiency, gas chamber pH, molar concentration of CO32− /HCO3− in the base chamber, and voltage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F1F1F"/>
              </a:solidFill>
              <a:effectLst/>
              <a:latin typeface="ElsevierGulliver"/>
            </a:endParaRP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CN" b="0" i="0" dirty="0">
                <a:solidFill>
                  <a:srgbClr val="1F1F1F"/>
                </a:solidFill>
                <a:effectLst/>
                <a:latin typeface="ElsevierGulliver"/>
              </a:rPr>
              <a:t>Increasing current density enhances CO 2 capture. </a:t>
            </a:r>
            <a:r>
              <a:rPr lang="en-US" altLang="zh-CN" b="1" i="0" dirty="0">
                <a:solidFill>
                  <a:srgbClr val="1F1F1F"/>
                </a:solidFill>
                <a:effectLst/>
                <a:latin typeface="ElsevierGulliver"/>
              </a:rPr>
              <a:t>The higher the current density in the bipolar membrane, the greater the amount of water decomposed into OH− and H+, thereby enhancing CO2 capture.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CN" b="0" i="0" dirty="0">
                <a:solidFill>
                  <a:srgbClr val="1F1F1F"/>
                </a:solidFill>
                <a:effectLst/>
                <a:latin typeface="ElsevierGulliver"/>
              </a:rPr>
              <a:t>The increase in CO2 capture efficiency with increasing current density can also be observed from the pH vs. time curves Figure b. </a:t>
            </a:r>
            <a:r>
              <a:rPr lang="en-US" altLang="zh-CN" b="1" i="0" dirty="0">
                <a:solidFill>
                  <a:srgbClr val="1F1F1F"/>
                </a:solidFill>
                <a:effectLst/>
                <a:latin typeface="ElsevierGulliver"/>
              </a:rPr>
              <a:t>The pH in the gas chamber initially surges due to the presence of the Na2CO3 solution</a:t>
            </a:r>
            <a:r>
              <a:rPr lang="en-US" altLang="zh-CN" b="0" i="0" dirty="0">
                <a:solidFill>
                  <a:srgbClr val="1F1F1F"/>
                </a:solidFill>
                <a:effectLst/>
                <a:latin typeface="ElsevierGulliver"/>
              </a:rPr>
              <a:t>. Starting from 11.4, the pH drops as CO2 is absorbed, leading to the formation of carbonic acid. Carbonic acid dissociates to produce HCO3− and H+. Further dissociation of HCO3− can lead to the formation of CO32−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CN" b="0" i="0" dirty="0">
                <a:solidFill>
                  <a:srgbClr val="1F1F1F"/>
                </a:solidFill>
                <a:effectLst/>
                <a:latin typeface="ElsevierGulliver"/>
              </a:rPr>
              <a:t>Shows the variation of voltage with time at different current densities. Increasing current density can decrease resistance </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CN" b="1" i="0" dirty="0">
                <a:solidFill>
                  <a:srgbClr val="1F1F1F"/>
                </a:solidFill>
                <a:effectLst/>
                <a:latin typeface="ElsevierGulliver"/>
              </a:rPr>
              <a:t>Higher current density leads to increased CO 2 absorption. This in turn increases the concentration of HCO 3 − and shifts the equilibrium of reaction 3 towards a higher proportion of CO 3 2−.</a:t>
            </a:r>
          </a:p>
          <a:p>
            <a:pPr marL="228600" marR="0" lvl="0" indent="-228600" algn="l" defTabSz="914400" rtl="0" eaLnBrk="1" fontAlgn="auto" latinLnBrk="0" hangingPunct="1">
              <a:lnSpc>
                <a:spcPct val="100000"/>
              </a:lnSpc>
              <a:spcBef>
                <a:spcPts val="0"/>
              </a:spcBef>
              <a:spcAft>
                <a:spcPts val="0"/>
              </a:spcAft>
              <a:buClrTx/>
              <a:buSzTx/>
              <a:buFontTx/>
              <a:buAutoNum type="alphaLcParenBoth"/>
              <a:tabLst/>
              <a:defRPr/>
            </a:pPr>
            <a:r>
              <a:rPr lang="en-US" altLang="zh-CN" b="0" i="0" dirty="0">
                <a:solidFill>
                  <a:srgbClr val="1F1F1F"/>
                </a:solidFill>
                <a:effectLst/>
                <a:latin typeface="ElsevierGulliver"/>
              </a:rPr>
              <a:t>The energy consumption of the BMED system can be seen in the table. </a:t>
            </a:r>
            <a:endParaRPr lang="en-US" baseline="0" dirty="0"/>
          </a:p>
        </p:txBody>
      </p:sp>
      <p:sp>
        <p:nvSpPr>
          <p:cNvPr id="4" name="灯片编号占位符 3"/>
          <p:cNvSpPr>
            <a:spLocks noGrp="1"/>
          </p:cNvSpPr>
          <p:nvPr>
            <p:ph type="sldNum" sz="quarter" idx="5"/>
          </p:nvPr>
        </p:nvSpPr>
        <p:spPr/>
        <p:txBody>
          <a:bodyPr/>
          <a:lstStyle/>
          <a:p>
            <a:fld id="{AE6497F2-475B-1245-8164-1BCAC127C0AC}" type="slidenum">
              <a:rPr lang="en-US" smtClean="0"/>
              <a:t>16</a:t>
            </a:fld>
            <a:endParaRPr lang="en-US"/>
          </a:p>
        </p:txBody>
      </p:sp>
    </p:spTree>
    <p:extLst>
      <p:ext uri="{BB962C8B-B14F-4D97-AF65-F5344CB8AC3E}">
        <p14:creationId xmlns:p14="http://schemas.microsoft.com/office/powerpoint/2010/main" val="967500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u="none" strike="noStrike" dirty="0">
                <a:effectLst/>
                <a:latin typeface="ElsevierGulliver"/>
              </a:rPr>
              <a:t>Figure depicts the effect of cell pairs on several parameters in the BMED,</a:t>
            </a:r>
          </a:p>
          <a:p>
            <a:pPr marL="228600" indent="-228600">
              <a:buAutoNum type="alphaLcParenBoth"/>
            </a:pPr>
            <a:r>
              <a:rPr lang="en-US" altLang="zh-CN" b="0" i="0" u="none" strike="noStrike" dirty="0">
                <a:effectLst/>
                <a:latin typeface="ElsevierGulliver"/>
              </a:rPr>
              <a:t>The increase in the number of cell pairs results in a larger effective membrane area and a faster drop in the salt chamber conductivity to final point. However, the decrease in bipolar membrane performance leads to a decrease in CO2 uptake. The utilization of Na2CO3 leads to a significant decrease in CO2 capture efficiency for all cell pairs. </a:t>
            </a:r>
          </a:p>
          <a:p>
            <a:pPr marL="228600" indent="-228600">
              <a:buAutoNum type="alphaLcParenBoth"/>
            </a:pPr>
            <a:r>
              <a:rPr lang="en-US" altLang="zh-CN" b="0" i="0" u="none" strike="noStrike" dirty="0">
                <a:effectLst/>
                <a:latin typeface="ElsevierGulliver"/>
              </a:rPr>
              <a:t>The pH variation between different cell pairs is shown. It is noteworthy that the large decrease in pH values ​​may indicate an increase in the ability to capture CO2 and form carbonic acid</a:t>
            </a:r>
            <a:r>
              <a:rPr lang="en-US" altLang="zh-CN" b="1" i="0" u="none" strike="noStrike" dirty="0">
                <a:effectLst/>
                <a:latin typeface="ElsevierGulliver"/>
              </a:rPr>
              <a:t>. less irreversibility occurs in the lower cell pairs, resulting in a higher amount of CO2 captured</a:t>
            </a:r>
            <a:r>
              <a:rPr lang="en-US" altLang="zh-CN" b="0" i="0" u="none" strike="noStrike" dirty="0">
                <a:effectLst/>
                <a:latin typeface="ElsevierGulliver"/>
              </a:rPr>
              <a:t>. </a:t>
            </a:r>
          </a:p>
          <a:p>
            <a:pPr marL="228600" indent="-228600">
              <a:buAutoNum type="alphaLcParenBoth"/>
            </a:pPr>
            <a:r>
              <a:rPr lang="en-US" altLang="zh-CN" b="0" i="0" u="none" strike="noStrike" dirty="0">
                <a:effectLst/>
                <a:latin typeface="ElsevierGulliver"/>
              </a:rPr>
              <a:t>The voltage changes over time between different cell pairs are depicted. </a:t>
            </a:r>
          </a:p>
          <a:p>
            <a:pPr marL="228600" indent="-228600">
              <a:buAutoNum type="alphaLcParenBoth"/>
            </a:pPr>
            <a:r>
              <a:rPr lang="en-US" altLang="zh-CN" b="0" i="0" u="none" strike="noStrike" dirty="0">
                <a:effectLst/>
                <a:latin typeface="ElsevierGulliver"/>
              </a:rPr>
              <a:t>The changes in the HCO 3 − /CO 3 2− concentrations in the base chamber for different cell pairs are shown. Increasing the number of cell pairs results in a decrease in the HCO 3 − /CO 3 2− concentration, which is shown in Figure 8(a) due to irreversibility within the system. When the HCO 3 − concentration is high, the reaction shifts in the positive direction, resulting in an increase in the CO32− concentration, and vice versa.</a:t>
            </a:r>
          </a:p>
          <a:p>
            <a:pPr marL="228600" indent="-228600">
              <a:buAutoNum type="alphaLcParenBoth"/>
            </a:pPr>
            <a:r>
              <a:rPr lang="en-US" altLang="zh-CN" b="0" i="0" u="none" strike="noStrike" dirty="0">
                <a:effectLst/>
                <a:latin typeface="ElsevierGulliver"/>
              </a:rPr>
              <a:t>Increasing the number of cell pairs results in a decrease in EC. In addition, the operating time is also reduced, thereby reducing the energy consumption. </a:t>
            </a:r>
            <a:endParaRPr lang="en-US" dirty="0"/>
          </a:p>
        </p:txBody>
      </p:sp>
      <p:sp>
        <p:nvSpPr>
          <p:cNvPr id="4" name="灯片编号占位符 3"/>
          <p:cNvSpPr>
            <a:spLocks noGrp="1"/>
          </p:cNvSpPr>
          <p:nvPr>
            <p:ph type="sldNum" sz="quarter" idx="5"/>
          </p:nvPr>
        </p:nvSpPr>
        <p:spPr/>
        <p:txBody>
          <a:bodyPr/>
          <a:lstStyle/>
          <a:p>
            <a:fld id="{AE6497F2-475B-1245-8164-1BCAC127C0AC}" type="slidenum">
              <a:rPr lang="en-US" smtClean="0"/>
              <a:t>17</a:t>
            </a:fld>
            <a:endParaRPr lang="en-US"/>
          </a:p>
        </p:txBody>
      </p:sp>
    </p:spTree>
    <p:extLst>
      <p:ext uri="{BB962C8B-B14F-4D97-AF65-F5344CB8AC3E}">
        <p14:creationId xmlns:p14="http://schemas.microsoft.com/office/powerpoint/2010/main" val="3083603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lphaLcParenBoth"/>
            </a:pPr>
            <a:r>
              <a:rPr lang="en-US" altLang="zh-CN" b="0" i="0" baseline="0" dirty="0">
                <a:solidFill>
                  <a:srgbClr val="1F1F1F"/>
                </a:solidFill>
                <a:effectLst/>
                <a:latin typeface="ElsevierGulliver"/>
              </a:rPr>
              <a:t>Increasing CO 2 flow rate results in decreased CO 2 capture efficiency. Apparently, </a:t>
            </a:r>
            <a:r>
              <a:rPr lang="en-US" altLang="zh-CN" b="1" i="0" baseline="0" dirty="0">
                <a:solidFill>
                  <a:srgbClr val="1F1F1F"/>
                </a:solidFill>
                <a:effectLst/>
                <a:latin typeface="ElsevierGulliver"/>
              </a:rPr>
              <a:t>the gas chamber with a current density of 47 A/m 2 cannot produce enough OH − to handle the high CO 2 flow rate.</a:t>
            </a:r>
          </a:p>
          <a:p>
            <a:pPr marL="228600" indent="-228600">
              <a:buAutoNum type="alphaLcParenBoth"/>
            </a:pPr>
            <a:r>
              <a:rPr lang="en-US" altLang="zh-CN" b="0" i="0" baseline="0" dirty="0">
                <a:solidFill>
                  <a:srgbClr val="1F1F1F"/>
                </a:solidFill>
                <a:effectLst/>
                <a:latin typeface="ElsevierGulliver"/>
              </a:rPr>
              <a:t>The pH versus time curve shows that the pH decreases with increasing CO 2 flow rate. </a:t>
            </a:r>
            <a:r>
              <a:rPr lang="en-US" altLang="zh-CN" b="1" i="0" baseline="0" dirty="0">
                <a:solidFill>
                  <a:srgbClr val="1F1F1F"/>
                </a:solidFill>
                <a:effectLst/>
                <a:latin typeface="ElsevierGulliver"/>
              </a:rPr>
              <a:t>As the CO 2 flow rate increases, the carbonic acid concentration also increases</a:t>
            </a:r>
            <a:r>
              <a:rPr lang="en-US" altLang="zh-CN" b="0" i="0" baseline="0" dirty="0">
                <a:solidFill>
                  <a:srgbClr val="1F1F1F"/>
                </a:solidFill>
                <a:effectLst/>
                <a:latin typeface="ElsevierGulliver"/>
              </a:rPr>
              <a:t>, leading to a decrease in </a:t>
            </a:r>
            <a:r>
              <a:rPr lang="en-US" altLang="zh-CN" b="0" i="0" baseline="0" dirty="0" err="1">
                <a:solidFill>
                  <a:srgbClr val="1F1F1F"/>
                </a:solidFill>
                <a:effectLst/>
                <a:latin typeface="ElsevierGulliver"/>
              </a:rPr>
              <a:t>pH.</a:t>
            </a:r>
            <a:endParaRPr lang="en-US" altLang="zh-CN" b="0" i="0" baseline="0" dirty="0">
              <a:solidFill>
                <a:srgbClr val="1F1F1F"/>
              </a:solidFill>
              <a:effectLst/>
              <a:latin typeface="ElsevierGulliver"/>
            </a:endParaRPr>
          </a:p>
          <a:p>
            <a:pPr marL="228600" indent="-228600">
              <a:buAutoNum type="alphaLcParenBoth"/>
            </a:pPr>
            <a:r>
              <a:rPr lang="en-US" altLang="zh-CN" b="0" i="0" baseline="0" dirty="0">
                <a:solidFill>
                  <a:srgbClr val="1F1F1F"/>
                </a:solidFill>
                <a:effectLst/>
                <a:latin typeface="ElsevierGulliver"/>
              </a:rPr>
              <a:t>The voltage is plotted as a function of CO 2 flow rate over time. The voltage stabilizes after an initial fluctuation and reaches a constant value. Low ionic strength and low gas solubility initially cause the resistance to increase at 0.3 L/min CO 2 flow rate, but the resistance gradually returns to normal after 100 min.</a:t>
            </a:r>
          </a:p>
          <a:p>
            <a:pPr marL="228600" indent="-228600">
              <a:buAutoNum type="alphaLcParenBoth"/>
            </a:pPr>
            <a:r>
              <a:rPr lang="en-US" altLang="zh-CN" b="0" i="0" baseline="0" dirty="0">
                <a:solidFill>
                  <a:srgbClr val="1F1F1F"/>
                </a:solidFill>
                <a:effectLst/>
                <a:latin typeface="ElsevierGulliver"/>
              </a:rPr>
              <a:t>shows the variation of HCO3−/CO32− ion concentration in the base chamber with CO2 flow rate. The higher the CO 2 flow rate, the greater the HCO 3 − /CO 3 2− ion flux in the base chamber, resulting in a higher HCO 3 − /CO 3 2− concentration. </a:t>
            </a:r>
            <a:r>
              <a:rPr lang="en-US" altLang="zh-CN" b="1" i="0" baseline="0" dirty="0">
                <a:solidFill>
                  <a:srgbClr val="1F1F1F"/>
                </a:solidFill>
                <a:effectLst/>
                <a:latin typeface="ElsevierGulliver"/>
              </a:rPr>
              <a:t>Therefore, the high CO 2 flow rate shifts the equilibrium toward HCO 3 − formation.</a:t>
            </a:r>
          </a:p>
          <a:p>
            <a:r>
              <a:rPr lang="en-US" altLang="zh-CN" b="0" i="0" baseline="0" dirty="0">
                <a:solidFill>
                  <a:srgbClr val="1F1F1F"/>
                </a:solidFill>
                <a:effectLst/>
                <a:latin typeface="ElsevierGulliver"/>
              </a:rPr>
              <a:t>(e) SEC is relatively unaffected by changes in CO 2 flow rate, see Table for details.</a:t>
            </a:r>
            <a:endParaRPr lang="en-US" baseline="0" dirty="0"/>
          </a:p>
        </p:txBody>
      </p:sp>
      <p:sp>
        <p:nvSpPr>
          <p:cNvPr id="4" name="灯片编号占位符 3"/>
          <p:cNvSpPr>
            <a:spLocks noGrp="1"/>
          </p:cNvSpPr>
          <p:nvPr>
            <p:ph type="sldNum" sz="quarter" idx="5"/>
          </p:nvPr>
        </p:nvSpPr>
        <p:spPr/>
        <p:txBody>
          <a:bodyPr/>
          <a:lstStyle/>
          <a:p>
            <a:fld id="{AE6497F2-475B-1245-8164-1BCAC127C0AC}" type="slidenum">
              <a:rPr lang="en-US" smtClean="0"/>
              <a:t>18</a:t>
            </a:fld>
            <a:endParaRPr lang="en-US"/>
          </a:p>
        </p:txBody>
      </p:sp>
    </p:spTree>
    <p:extLst>
      <p:ext uri="{BB962C8B-B14F-4D97-AF65-F5344CB8AC3E}">
        <p14:creationId xmlns:p14="http://schemas.microsoft.com/office/powerpoint/2010/main" val="945397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E6497F2-475B-1245-8164-1BCAC127C0AC}" type="slidenum">
              <a:rPr lang="en-US" smtClean="0"/>
              <a:t>19</a:t>
            </a:fld>
            <a:endParaRPr lang="en-US"/>
          </a:p>
        </p:txBody>
      </p:sp>
    </p:spTree>
    <p:extLst>
      <p:ext uri="{BB962C8B-B14F-4D97-AF65-F5344CB8AC3E}">
        <p14:creationId xmlns:p14="http://schemas.microsoft.com/office/powerpoint/2010/main" val="1980233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presentation will be divided into these parts. Firstly I will give the background of the research. Then I will talk about the setup used in two experiments. Then I will go deeply into these two systems and discuss the influence of operational parameters on final result. Finally, the economic analysis is given.</a:t>
            </a:r>
          </a:p>
        </p:txBody>
      </p:sp>
      <p:sp>
        <p:nvSpPr>
          <p:cNvPr id="4" name="灯片编号占位符 3"/>
          <p:cNvSpPr>
            <a:spLocks noGrp="1"/>
          </p:cNvSpPr>
          <p:nvPr>
            <p:ph type="sldNum" sz="quarter" idx="5"/>
          </p:nvPr>
        </p:nvSpPr>
        <p:spPr/>
        <p:txBody>
          <a:bodyPr/>
          <a:lstStyle/>
          <a:p>
            <a:fld id="{AE6497F2-475B-1245-8164-1BCAC127C0AC}" type="slidenum">
              <a:rPr lang="en-US" smtClean="0"/>
              <a:t>2</a:t>
            </a:fld>
            <a:endParaRPr lang="en-US"/>
          </a:p>
        </p:txBody>
      </p:sp>
    </p:spTree>
    <p:extLst>
      <p:ext uri="{BB962C8B-B14F-4D97-AF65-F5344CB8AC3E}">
        <p14:creationId xmlns:p14="http://schemas.microsoft.com/office/powerpoint/2010/main" val="32317524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F1F1F"/>
                </a:solidFill>
                <a:effectLst/>
                <a:latin typeface="ElsevierGulliver"/>
              </a:rPr>
              <a:t>Preliminary cost estimates of SED and BMED under optimal conditions. The expected service life of SED and BMED membranes, membrane stacks and related equipment is approximately three years. </a:t>
            </a:r>
          </a:p>
          <a:p>
            <a:endParaRPr lang="en-US" altLang="zh-CN" b="0" i="0" dirty="0">
              <a:solidFill>
                <a:srgbClr val="1F1F1F"/>
              </a:solidFill>
              <a:effectLst/>
              <a:latin typeface="ElsevierGulliver"/>
            </a:endParaRPr>
          </a:p>
          <a:p>
            <a:r>
              <a:rPr lang="en-US" altLang="zh-CN" b="0" i="0" dirty="0">
                <a:solidFill>
                  <a:srgbClr val="1F1F1F"/>
                </a:solidFill>
                <a:effectLst/>
                <a:latin typeface="ElsevierGulliver"/>
              </a:rPr>
              <a:t>A major bottleneck for SEDs and BMEDs ​​has been the substantial expense associated with ion exchange membranes (especially bipolar membranes); therefore, cost reduction strategies focused on optimizing membrane expenses and their efficient utilization can play a key role in overall cost reduction. The integration of SED and BMED technologies has the dual advantages of cost-effectiveness and environmental sustainability, and is a promising avenue to explore. It is worth mentioning that the by-products of this process, including Na2CO3 </a:t>
            </a:r>
            <a:r>
              <a:rPr lang="en-US" altLang="zh-CN" b="0" i="0">
                <a:solidFill>
                  <a:srgbClr val="1F1F1F"/>
                </a:solidFill>
                <a:effectLst/>
                <a:latin typeface="ElsevierGulliver"/>
              </a:rPr>
              <a:t>/NaHCO3 </a:t>
            </a:r>
            <a:r>
              <a:rPr lang="en-US" altLang="zh-CN" b="0" i="0" dirty="0">
                <a:solidFill>
                  <a:srgbClr val="1F1F1F"/>
                </a:solidFill>
                <a:effectLst/>
                <a:latin typeface="ElsevierGulliver"/>
              </a:rPr>
              <a:t>, HCl and irrigation standard water, have not been included in the economic analysis of this process. Part of the process costs can be offset by revenue generated from the sale or industrial utilization of these valuable by-products.</a:t>
            </a:r>
            <a:endParaRPr lang="en-US" dirty="0"/>
          </a:p>
        </p:txBody>
      </p:sp>
      <p:sp>
        <p:nvSpPr>
          <p:cNvPr id="4" name="灯片编号占位符 3"/>
          <p:cNvSpPr>
            <a:spLocks noGrp="1"/>
          </p:cNvSpPr>
          <p:nvPr>
            <p:ph type="sldNum" sz="quarter" idx="5"/>
          </p:nvPr>
        </p:nvSpPr>
        <p:spPr/>
        <p:txBody>
          <a:bodyPr/>
          <a:lstStyle/>
          <a:p>
            <a:fld id="{AE6497F2-475B-1245-8164-1BCAC127C0AC}" type="slidenum">
              <a:rPr lang="en-US" smtClean="0"/>
              <a:t>20</a:t>
            </a:fld>
            <a:endParaRPr lang="en-US"/>
          </a:p>
        </p:txBody>
      </p:sp>
    </p:spTree>
    <p:extLst>
      <p:ext uri="{BB962C8B-B14F-4D97-AF65-F5344CB8AC3E}">
        <p14:creationId xmlns:p14="http://schemas.microsoft.com/office/powerpoint/2010/main" val="2031862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67C-0018-4F53-FACF-916F531C74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14A26F-837E-61DD-8C69-E5D8B92F2C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AED6D6-6D18-5693-B8E7-AC041D58FA4F}"/>
              </a:ext>
            </a:extLst>
          </p:cNvPr>
          <p:cNvSpPr>
            <a:spLocks noGrp="1"/>
          </p:cNvSpPr>
          <p:nvPr>
            <p:ph type="body" idx="1"/>
          </p:nvPr>
        </p:nvSpPr>
        <p:spPr/>
        <p:txBody>
          <a:bodyPr/>
          <a:lstStyle/>
          <a:p>
            <a:r>
              <a:rPr lang="en-US" altLang="zh-CN" sz="1000" b="0" i="0" dirty="0">
                <a:solidFill>
                  <a:srgbClr val="1F1F1F"/>
                </a:solidFill>
                <a:effectLst/>
                <a:latin typeface="ElsevierGulliver"/>
                <a:hlinkClick r:id="rId3" tooltip="Learn more about Seawater from ScienceDirect's AI-generated Topic Pages"/>
              </a:rPr>
              <a:t>Seawater</a:t>
            </a:r>
            <a:r>
              <a:rPr lang="en-US" altLang="zh-CN" sz="1000" b="0" i="0" dirty="0">
                <a:solidFill>
                  <a:srgbClr val="1F1F1F"/>
                </a:solidFill>
                <a:effectLst/>
                <a:latin typeface="ElsevierGulliver"/>
              </a:rPr>
              <a:t> can be purified through </a:t>
            </a:r>
            <a:r>
              <a:rPr lang="en-US" altLang="zh-CN" sz="1000" b="0" i="0" dirty="0">
                <a:solidFill>
                  <a:srgbClr val="1F1F1F"/>
                </a:solidFill>
                <a:effectLst/>
                <a:latin typeface="ElsevierGulliver"/>
                <a:hlinkClick r:id="rId4" tooltip="Learn more about desalination from ScienceDirect's AI-generated Topic Pages"/>
              </a:rPr>
              <a:t>desalination</a:t>
            </a:r>
            <a:r>
              <a:rPr lang="en-US" altLang="zh-CN" sz="1000" b="0" i="0" dirty="0">
                <a:solidFill>
                  <a:srgbClr val="1F1F1F"/>
                </a:solidFill>
                <a:effectLst/>
                <a:latin typeface="ElsevierGulliver"/>
              </a:rPr>
              <a:t>, but it poses challenges. Reject brine is a major concern. For every liter of clean water produced, about 1.5 L of reject brine is generated. </a:t>
            </a:r>
          </a:p>
          <a:p>
            <a:endParaRPr lang="en-US" altLang="zh-CN" sz="1000" b="0" i="0" dirty="0">
              <a:solidFill>
                <a:srgbClr val="1F1F1F"/>
              </a:solidFill>
              <a:effectLst/>
              <a:latin typeface="ElsevierGulliver"/>
            </a:endParaRPr>
          </a:p>
          <a:p>
            <a:r>
              <a:rPr lang="en-US" altLang="zh-CN" sz="1000" b="0" i="0" dirty="0">
                <a:solidFill>
                  <a:srgbClr val="1F1F1F"/>
                </a:solidFill>
                <a:effectLst/>
                <a:latin typeface="ElsevierGulliver"/>
              </a:rPr>
              <a:t>Another significant environmental contaminant resulting from the desalination process is CO2. Due to their high energy consumption, desalination facilities are frequently situated in close proximity to power plants. CO2 emissions range from 1.75 to 2.79 kg/m3 during RO.</a:t>
            </a:r>
          </a:p>
          <a:p>
            <a:endParaRPr lang="en-US" altLang="zh-CN" sz="1000" b="0" i="0" dirty="0">
              <a:solidFill>
                <a:srgbClr val="1F1F1F"/>
              </a:solidFill>
              <a:effectLst/>
              <a:latin typeface="ElsevierGulliver"/>
            </a:endParaRPr>
          </a:p>
          <a:p>
            <a:r>
              <a:rPr lang="en-US" altLang="zh-CN" sz="1000" b="0" i="0" dirty="0">
                <a:solidFill>
                  <a:srgbClr val="1F1F1F"/>
                </a:solidFill>
                <a:effectLst/>
                <a:latin typeface="ElsevierGulliver"/>
              </a:rPr>
              <a:t>The Middle East and North Africa had the largest regional desalination market in 2019, accounting for approximately 45% of total capacity</a:t>
            </a:r>
          </a:p>
          <a:p>
            <a:r>
              <a:rPr lang="en-US" altLang="zh-CN" sz="1000" b="0" i="0" dirty="0">
                <a:solidFill>
                  <a:srgbClr val="1F1F1F"/>
                </a:solidFill>
                <a:effectLst/>
                <a:latin typeface="ElsevierGulliver"/>
              </a:rPr>
              <a:t>Given the Middle East’s extensive reliance on desalination to meet its fresh water needs, the region is particularly vulnerable to CO2 emissions from desalination facilities. In the UAE alone, multiple desalination plants produce a total of 15,846 tons of CO2 per day.</a:t>
            </a:r>
          </a:p>
          <a:p>
            <a:endParaRPr lang="en-US" altLang="zh-CN" sz="1000" b="0" i="0" dirty="0">
              <a:solidFill>
                <a:srgbClr val="1F1F1F"/>
              </a:solidFill>
              <a:effectLst/>
              <a:latin typeface="ElsevierGulliver"/>
            </a:endParaRPr>
          </a:p>
          <a:p>
            <a:r>
              <a:rPr lang="en-US" altLang="zh-CN" sz="1000" b="0" i="0" dirty="0">
                <a:solidFill>
                  <a:srgbClr val="1F1F1F"/>
                </a:solidFill>
                <a:effectLst/>
                <a:latin typeface="ElsevierGulliver"/>
              </a:rPr>
              <a:t>Addressing the environmental concerns related to reject brine and CO</a:t>
            </a:r>
            <a:r>
              <a:rPr lang="en-US" altLang="zh-CN" sz="1000" b="0" i="0" baseline="-25000" dirty="0">
                <a:solidFill>
                  <a:srgbClr val="1F1F1F"/>
                </a:solidFill>
                <a:effectLst/>
                <a:latin typeface="ElsevierGulliver"/>
              </a:rPr>
              <a:t>2</a:t>
            </a:r>
            <a:r>
              <a:rPr lang="en-US" altLang="zh-CN" sz="1000" b="0" i="0" dirty="0">
                <a:solidFill>
                  <a:srgbClr val="1F1F1F"/>
                </a:solidFill>
                <a:effectLst/>
                <a:latin typeface="ElsevierGulliver"/>
              </a:rPr>
              <a:t> emissions is crucial not only for the sustainable development of the desalination industry but also for other industries facing similar challenges</a:t>
            </a:r>
          </a:p>
        </p:txBody>
      </p:sp>
      <p:sp>
        <p:nvSpPr>
          <p:cNvPr id="4" name="灯片编号占位符 3">
            <a:extLst>
              <a:ext uri="{FF2B5EF4-FFF2-40B4-BE49-F238E27FC236}">
                <a16:creationId xmlns:a16="http://schemas.microsoft.com/office/drawing/2014/main" id="{2F2EFF8E-5FC7-A9E1-C1FD-BEF0E978FE84}"/>
              </a:ext>
            </a:extLst>
          </p:cNvPr>
          <p:cNvSpPr>
            <a:spLocks noGrp="1"/>
          </p:cNvSpPr>
          <p:nvPr>
            <p:ph type="sldNum" sz="quarter" idx="5"/>
          </p:nvPr>
        </p:nvSpPr>
        <p:spPr/>
        <p:txBody>
          <a:bodyPr/>
          <a:lstStyle/>
          <a:p>
            <a:fld id="{AE6497F2-475B-1245-8164-1BCAC127C0AC}" type="slidenum">
              <a:rPr lang="en-US" smtClean="0"/>
              <a:t>3</a:t>
            </a:fld>
            <a:endParaRPr lang="en-US"/>
          </a:p>
        </p:txBody>
      </p:sp>
    </p:spTree>
    <p:extLst>
      <p:ext uri="{BB962C8B-B14F-4D97-AF65-F5344CB8AC3E}">
        <p14:creationId xmlns:p14="http://schemas.microsoft.com/office/powerpoint/2010/main" val="191521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Brine management encompasses various strategies for the efficient handling of salts. Common approaches to brine management include land disposal, evaporation ponds, deep-well injection, and surface water discharge. The industry has incorporated carbon capture, storage, and utilization approaches to reduce CO2 emissions. Currently, the most widely employed methods for capturing CO2 involve membranes, biological processes, adsorption, and absorption. </a:t>
            </a:r>
          </a:p>
          <a:p>
            <a:endParaRPr lang="en-US" altLang="zh-CN" dirty="0"/>
          </a:p>
          <a:p>
            <a:r>
              <a:rPr lang="en-US" altLang="zh-CN" dirty="0"/>
              <a:t>However, it is important to acknowledge that the separate handling of reject brine and CO2 poses challenges regarding cost, energy consumption, and long-term sustainability. In various industries, including desalination, both reject brine and CO2 are generated as simultaneous pollutants. Consequently, it is vital to treat them simultaneously.</a:t>
            </a:r>
          </a:p>
          <a:p>
            <a:endParaRPr lang="en-US" altLang="zh-CN" dirty="0"/>
          </a:p>
          <a:p>
            <a:r>
              <a:rPr lang="en-US" altLang="zh-CN" dirty="0"/>
              <a:t>it is possible to effectively manage the NaCl in reject brine by converting it into valuable products such as ammonium chloride (NH4Cl), sodium bicarbonate (NaHCO3), and sodium carbonate (Na2CO3) using the Solvay process. However, the Solvay process has several limitations. It is highly energy-intensive, involves the use of environmentally hazardous alkaline agents like ammonia, and produces byproducts with low purity, which limits their usefulness </a:t>
            </a:r>
            <a:endParaRPr lang="zh-CN" altLang="en-US" dirty="0"/>
          </a:p>
        </p:txBody>
      </p:sp>
      <p:sp>
        <p:nvSpPr>
          <p:cNvPr id="4" name="灯片编号占位符 3"/>
          <p:cNvSpPr>
            <a:spLocks noGrp="1"/>
          </p:cNvSpPr>
          <p:nvPr>
            <p:ph type="sldNum" sz="quarter" idx="5"/>
          </p:nvPr>
        </p:nvSpPr>
        <p:spPr/>
        <p:txBody>
          <a:bodyPr/>
          <a:lstStyle/>
          <a:p>
            <a:fld id="{AE6497F2-475B-1245-8164-1BCAC127C0AC}" type="slidenum">
              <a:rPr lang="en-US" smtClean="0"/>
              <a:t>4</a:t>
            </a:fld>
            <a:endParaRPr lang="en-US"/>
          </a:p>
        </p:txBody>
      </p:sp>
    </p:spTree>
    <p:extLst>
      <p:ext uri="{BB962C8B-B14F-4D97-AF65-F5344CB8AC3E}">
        <p14:creationId xmlns:p14="http://schemas.microsoft.com/office/powerpoint/2010/main" val="4259869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67C-0018-4F53-FACF-916F531C74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14A26F-837E-61DD-8C69-E5D8B92F2C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AED6D6-6D18-5693-B8E7-AC041D58FA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1F1F1F"/>
                </a:solidFill>
                <a:effectLst/>
                <a:latin typeface="ElsevierGulliver"/>
              </a:rPr>
              <a:t>Electrodialysis is an efficient and cost-effective method for treating brine and saltwater. Through the application of electrodialysis and its related technologies, ions are transported between solutions under an electric field, and ion exchange membranes play a vital role in facilitating this process. The creation of a potential difference in electrodialysis leads to the accumulation of ions in the concentrate chamber, while ions decreases in the dilute solution.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1F1F1F"/>
                </a:solidFill>
                <a:effectLst/>
                <a:latin typeface="ElsevierGulliver"/>
              </a:rPr>
              <a:t>Bipolar membranes belong to a special class of layered ion exchange membranes, which consist of two polymer layers with fixed charges. Unlike membranes used for separation, the purpose is not to transport substances from one side to the other. Instead, the desired function involves reactions within the bipolar junction, resulting in the decomposition of water into OH− and H+. Unlike the water splitting at the electrodes during electrolysis, this reaction does not produce gas as a byproduct, nor does it consume gas.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1F1F1F"/>
              </a:solidFill>
              <a:effectLst/>
              <a:latin typeface="ElsevierGulliv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1F1F1F"/>
                </a:solidFill>
                <a:effectLst/>
                <a:latin typeface="ElsevierGulliver"/>
              </a:rPr>
              <a:t>In an electrodialysis repeating unit, bases and acids can be generated on their respective sides. Bipolar membranes can create an alkaline environment and play a vital role in electrodialysis by enabling CO2 capture.</a:t>
            </a:r>
            <a:endParaRPr lang="en-US" altLang="zh-CN" b="0" i="0" dirty="0">
              <a:solidFill>
                <a:srgbClr val="1F1F1F"/>
              </a:solidFill>
              <a:effectLst/>
              <a:latin typeface="ElsevierGulliver"/>
            </a:endParaRPr>
          </a:p>
        </p:txBody>
      </p:sp>
      <p:sp>
        <p:nvSpPr>
          <p:cNvPr id="4" name="灯片编号占位符 3">
            <a:extLst>
              <a:ext uri="{FF2B5EF4-FFF2-40B4-BE49-F238E27FC236}">
                <a16:creationId xmlns:a16="http://schemas.microsoft.com/office/drawing/2014/main" id="{2F2EFF8E-5FC7-A9E1-C1FD-BEF0E978FE84}"/>
              </a:ext>
            </a:extLst>
          </p:cNvPr>
          <p:cNvSpPr>
            <a:spLocks noGrp="1"/>
          </p:cNvSpPr>
          <p:nvPr>
            <p:ph type="sldNum" sz="quarter" idx="5"/>
          </p:nvPr>
        </p:nvSpPr>
        <p:spPr/>
        <p:txBody>
          <a:bodyPr/>
          <a:lstStyle/>
          <a:p>
            <a:fld id="{AE6497F2-475B-1245-8164-1BCAC127C0AC}" type="slidenum">
              <a:rPr lang="en-US" smtClean="0"/>
              <a:t>5</a:t>
            </a:fld>
            <a:endParaRPr lang="en-US"/>
          </a:p>
        </p:txBody>
      </p:sp>
    </p:spTree>
    <p:extLst>
      <p:ext uri="{BB962C8B-B14F-4D97-AF65-F5344CB8AC3E}">
        <p14:creationId xmlns:p14="http://schemas.microsoft.com/office/powerpoint/2010/main" val="376033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67C-0018-4F53-FACF-916F531C74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14A26F-837E-61DD-8C69-E5D8B92F2C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AED6D6-6D18-5693-B8E7-AC041D58FA4F}"/>
              </a:ext>
            </a:extLst>
          </p:cNvPr>
          <p:cNvSpPr>
            <a:spLocks noGrp="1"/>
          </p:cNvSpPr>
          <p:nvPr>
            <p:ph type="body" idx="1"/>
          </p:nvPr>
        </p:nvSpPr>
        <p:spPr/>
        <p:txBody>
          <a:bodyPr/>
          <a:lstStyle/>
          <a:p>
            <a:r>
              <a:rPr lang="en-US" altLang="zh-CN" b="0" i="0" dirty="0">
                <a:solidFill>
                  <a:srgbClr val="1F1F1F"/>
                </a:solidFill>
                <a:effectLst/>
                <a:latin typeface="ElsevierGulliver"/>
              </a:rPr>
              <a:t>The SED and BMED are integrated to simultaneously capture CO2 and treat brine at ambient conditions to produce high purity value-added products. The SED removes scale-prone divalent ions to produce a NaCl-dominated stream, while the remaining brine is suitable for irrigation. In the BMED, the NaCl-dominated stream and captured CO2 are converted into high purity carbonates/bicarbonates, HCl, and brine (93% pure NaCl)</a:t>
            </a:r>
          </a:p>
        </p:txBody>
      </p:sp>
      <p:sp>
        <p:nvSpPr>
          <p:cNvPr id="4" name="灯片编号占位符 3">
            <a:extLst>
              <a:ext uri="{FF2B5EF4-FFF2-40B4-BE49-F238E27FC236}">
                <a16:creationId xmlns:a16="http://schemas.microsoft.com/office/drawing/2014/main" id="{2F2EFF8E-5FC7-A9E1-C1FD-BEF0E978FE84}"/>
              </a:ext>
            </a:extLst>
          </p:cNvPr>
          <p:cNvSpPr>
            <a:spLocks noGrp="1"/>
          </p:cNvSpPr>
          <p:nvPr>
            <p:ph type="sldNum" sz="quarter" idx="5"/>
          </p:nvPr>
        </p:nvSpPr>
        <p:spPr/>
        <p:txBody>
          <a:bodyPr/>
          <a:lstStyle/>
          <a:p>
            <a:fld id="{AE6497F2-475B-1245-8164-1BCAC127C0AC}" type="slidenum">
              <a:rPr lang="en-US" smtClean="0"/>
              <a:t>6</a:t>
            </a:fld>
            <a:endParaRPr lang="en-US"/>
          </a:p>
        </p:txBody>
      </p:sp>
    </p:spTree>
    <p:extLst>
      <p:ext uri="{BB962C8B-B14F-4D97-AF65-F5344CB8AC3E}">
        <p14:creationId xmlns:p14="http://schemas.microsoft.com/office/powerpoint/2010/main" val="2019598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AE6497F2-475B-1245-8164-1BCAC127C0AC}" type="slidenum">
              <a:rPr lang="en-US" smtClean="0"/>
              <a:t>7</a:t>
            </a:fld>
            <a:endParaRPr lang="en-US"/>
          </a:p>
        </p:txBody>
      </p:sp>
    </p:spTree>
    <p:extLst>
      <p:ext uri="{BB962C8B-B14F-4D97-AF65-F5344CB8AC3E}">
        <p14:creationId xmlns:p14="http://schemas.microsoft.com/office/powerpoint/2010/main" val="257268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67C-0018-4F53-FACF-916F531C74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14A26F-837E-61DD-8C69-E5D8B92F2C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AED6D6-6D18-5693-B8E7-AC041D58FA4F}"/>
              </a:ext>
            </a:extLst>
          </p:cNvPr>
          <p:cNvSpPr>
            <a:spLocks noGrp="1"/>
          </p:cNvSpPr>
          <p:nvPr>
            <p:ph type="body" idx="1"/>
          </p:nvPr>
        </p:nvSpPr>
        <p:spPr/>
        <p:txBody>
          <a:bodyPr/>
          <a:lstStyle/>
          <a:p>
            <a:r>
              <a:rPr lang="en-US" altLang="zh-CN" b="0" i="0" dirty="0">
                <a:solidFill>
                  <a:srgbClr val="1F1F1F"/>
                </a:solidFill>
                <a:effectLst/>
                <a:latin typeface="ElsevierGulliver"/>
              </a:rPr>
              <a:t>The SED stack consists of two chambers: a waste brine chamber (dilute chamber) and a monovalent ion concentrated brine (MB) chamber (concentrate chamber). Repeating unit is 20. In each repeating unit, there is one MAEM and MCEM. The ECEM are designed to withstand high transmembrane pressures, making them suitable for use at the ends of the stack.</a:t>
            </a:r>
          </a:p>
          <a:p>
            <a:endParaRPr lang="en-US" altLang="zh-CN" b="0" i="0" dirty="0">
              <a:solidFill>
                <a:srgbClr val="1F1F1F"/>
              </a:solidFill>
              <a:effectLst/>
              <a:latin typeface="ElsevierGulliver"/>
            </a:endParaRPr>
          </a:p>
          <a:p>
            <a:r>
              <a:rPr lang="en-US" altLang="zh-CN" b="0" i="0" dirty="0">
                <a:solidFill>
                  <a:srgbClr val="1F1F1F"/>
                </a:solidFill>
                <a:effectLst/>
                <a:latin typeface="ElsevierGulliver"/>
              </a:rPr>
              <a:t>Amino sulfonic acid was chosen as the electrolyte to mitigate scaling in the electrolyte chamber due to the presence of divalent ions in the waste brine. Over time, these divalent ions may leak into the electrolyte chamber, causing scaling or precipitation. To avoid this problem, amino sulfonic acid is considered an effective electrolyte to remove metal oxide deposits from metal and ceramic surfaces. And it is considered to be relatively more environmentally friendly and less toxic as an electrolyte for cleaning metal surfaces</a:t>
            </a:r>
          </a:p>
          <a:p>
            <a:endParaRPr lang="en-US" altLang="zh-CN" b="0" i="0" dirty="0">
              <a:solidFill>
                <a:srgbClr val="1F1F1F"/>
              </a:solidFill>
              <a:effectLst/>
              <a:latin typeface="ElsevierGulliver"/>
            </a:endParaRPr>
          </a:p>
        </p:txBody>
      </p:sp>
      <p:sp>
        <p:nvSpPr>
          <p:cNvPr id="4" name="灯片编号占位符 3">
            <a:extLst>
              <a:ext uri="{FF2B5EF4-FFF2-40B4-BE49-F238E27FC236}">
                <a16:creationId xmlns:a16="http://schemas.microsoft.com/office/drawing/2014/main" id="{2F2EFF8E-5FC7-A9E1-C1FD-BEF0E978FE84}"/>
              </a:ext>
            </a:extLst>
          </p:cNvPr>
          <p:cNvSpPr>
            <a:spLocks noGrp="1"/>
          </p:cNvSpPr>
          <p:nvPr>
            <p:ph type="sldNum" sz="quarter" idx="5"/>
          </p:nvPr>
        </p:nvSpPr>
        <p:spPr/>
        <p:txBody>
          <a:bodyPr/>
          <a:lstStyle/>
          <a:p>
            <a:fld id="{AE6497F2-475B-1245-8164-1BCAC127C0AC}" type="slidenum">
              <a:rPr lang="en-US" smtClean="0"/>
              <a:t>8</a:t>
            </a:fld>
            <a:endParaRPr lang="en-US"/>
          </a:p>
        </p:txBody>
      </p:sp>
    </p:spTree>
    <p:extLst>
      <p:ext uri="{BB962C8B-B14F-4D97-AF65-F5344CB8AC3E}">
        <p14:creationId xmlns:p14="http://schemas.microsoft.com/office/powerpoint/2010/main" val="3149894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3567C-0018-4F53-FACF-916F531C74F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14A26F-837E-61DD-8C69-E5D8B92F2C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7AED6D6-6D18-5693-B8E7-AC041D58FA4F}"/>
              </a:ext>
            </a:extLst>
          </p:cNvPr>
          <p:cNvSpPr>
            <a:spLocks noGrp="1"/>
          </p:cNvSpPr>
          <p:nvPr>
            <p:ph type="body" idx="1"/>
          </p:nvPr>
        </p:nvSpPr>
        <p:spPr/>
        <p:txBody>
          <a:bodyPr/>
          <a:lstStyle/>
          <a:p>
            <a:r>
              <a:rPr lang="en-US" altLang="zh-CN" b="0" i="0" dirty="0">
                <a:solidFill>
                  <a:srgbClr val="1F1F1F"/>
                </a:solidFill>
                <a:effectLst/>
                <a:latin typeface="ElsevierGulliver"/>
              </a:rPr>
              <a:t>The BMED stack consists of four chambers: gas, salt, base, and acid chambers. The BMED can accommodate up to five cell pairs and two electrolyte cells. The BMED stack consists of five bipolar membranes (PC BP), five AEMs (PC Acid 60), five AEMs (PC Acid 60 OT), five CEMs (PC SK), and one ECEM. The BMED stack has the ECEM at one end and the bipolar membrane at the other end.</a:t>
            </a:r>
          </a:p>
          <a:p>
            <a:endParaRPr lang="en-US" altLang="zh-CN" b="0" i="0" dirty="0">
              <a:solidFill>
                <a:srgbClr val="1F1F1F"/>
              </a:solidFill>
              <a:effectLst/>
              <a:latin typeface="ElsevierGulliver"/>
            </a:endParaRPr>
          </a:p>
          <a:p>
            <a:r>
              <a:rPr lang="en-US" altLang="zh-CN" b="0" i="0" dirty="0">
                <a:solidFill>
                  <a:srgbClr val="1F1F1F"/>
                </a:solidFill>
                <a:effectLst/>
                <a:latin typeface="ElsevierGulliver"/>
              </a:rPr>
              <a:t>They utilized a synthesis gas mixture that included 10% CO2 and 90% air (mostly N 2 ) in the proposed process. The alkali chamber, acid chamber, and gas chamber are supplied with NaHCO3, HCl, and Na 2 CO 3 dissolved in distilled water, respectively.</a:t>
            </a:r>
          </a:p>
          <a:p>
            <a:endParaRPr lang="en-US" altLang="zh-CN" b="0" i="0" dirty="0">
              <a:solidFill>
                <a:srgbClr val="1F1F1F"/>
              </a:solidFill>
              <a:effectLst/>
              <a:latin typeface="ElsevierGulliver"/>
            </a:endParaRPr>
          </a:p>
        </p:txBody>
      </p:sp>
      <p:sp>
        <p:nvSpPr>
          <p:cNvPr id="4" name="灯片编号占位符 3">
            <a:extLst>
              <a:ext uri="{FF2B5EF4-FFF2-40B4-BE49-F238E27FC236}">
                <a16:creationId xmlns:a16="http://schemas.microsoft.com/office/drawing/2014/main" id="{2F2EFF8E-5FC7-A9E1-C1FD-BEF0E978FE84}"/>
              </a:ext>
            </a:extLst>
          </p:cNvPr>
          <p:cNvSpPr>
            <a:spLocks noGrp="1"/>
          </p:cNvSpPr>
          <p:nvPr>
            <p:ph type="sldNum" sz="quarter" idx="5"/>
          </p:nvPr>
        </p:nvSpPr>
        <p:spPr/>
        <p:txBody>
          <a:bodyPr/>
          <a:lstStyle/>
          <a:p>
            <a:fld id="{AE6497F2-475B-1245-8164-1BCAC127C0AC}" type="slidenum">
              <a:rPr lang="en-US" smtClean="0"/>
              <a:t>9</a:t>
            </a:fld>
            <a:endParaRPr lang="en-US"/>
          </a:p>
        </p:txBody>
      </p:sp>
    </p:spTree>
    <p:extLst>
      <p:ext uri="{BB962C8B-B14F-4D97-AF65-F5344CB8AC3E}">
        <p14:creationId xmlns:p14="http://schemas.microsoft.com/office/powerpoint/2010/main" val="1441383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4962799-A813-564C-BD03-A5DD0DBF3B76}" type="datetime1">
              <a:rPr lang="zh-CN" altLang="en-US" smtClean="0"/>
              <a:t>2024/11/22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
        <p:nvSpPr>
          <p:cNvPr id="7" name="矩形 6">
            <a:extLst>
              <a:ext uri="{FF2B5EF4-FFF2-40B4-BE49-F238E27FC236}">
                <a16:creationId xmlns:a16="http://schemas.microsoft.com/office/drawing/2014/main" id="{3AB4C541-DF78-C843-B0B9-EE226E10961D}"/>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85468" y="10230"/>
            <a:ext cx="7772400" cy="369332"/>
          </a:xfrm>
        </p:spPr>
        <p:txBody>
          <a:bodyPr>
            <a:normAutofit/>
          </a:bodyPr>
          <a:lstStyle>
            <a:lvl1pPr>
              <a:defRPr sz="1800">
                <a:solidFill>
                  <a:schemeClr val="bg1"/>
                </a:solidFill>
              </a:defRPr>
            </a:lvl1pPr>
          </a:lstStyle>
          <a:p>
            <a:r>
              <a:rPr lang="en-US"/>
              <a:t>Click to edit Master title style</a:t>
            </a:r>
          </a:p>
        </p:txBody>
      </p:sp>
    </p:spTree>
    <p:extLst>
      <p:ext uri="{BB962C8B-B14F-4D97-AF65-F5344CB8AC3E}">
        <p14:creationId xmlns:p14="http://schemas.microsoft.com/office/powerpoint/2010/main" val="3792405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25F2EE-D5FC-EE4B-AC0C-8998C4642F87}" type="datetime1">
              <a:rPr lang="zh-CN" altLang="en-US" smtClean="0"/>
              <a:t>2024/11/22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
        <p:nvSpPr>
          <p:cNvPr id="9" name="矩形 8">
            <a:extLst>
              <a:ext uri="{FF2B5EF4-FFF2-40B4-BE49-F238E27FC236}">
                <a16:creationId xmlns:a16="http://schemas.microsoft.com/office/drawing/2014/main" id="{7593C7C5-FEC4-724C-B58A-802915EA410D}"/>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94EA789B-2030-9545-804C-DC42BA9F79A3}"/>
              </a:ext>
            </a:extLst>
          </p:cNvPr>
          <p:cNvSpPr>
            <a:spLocks noGrp="1"/>
          </p:cNvSpPr>
          <p:nvPr>
            <p:ph type="ctrTitle"/>
          </p:nvPr>
        </p:nvSpPr>
        <p:spPr>
          <a:xfrm>
            <a:off x="185468" y="10230"/>
            <a:ext cx="7772400" cy="369332"/>
          </a:xfrm>
        </p:spPr>
        <p:txBody>
          <a:bodyPr>
            <a:normAutofit/>
          </a:bodyPr>
          <a:lstStyle>
            <a:lvl1pPr>
              <a:defRPr sz="1800">
                <a:solidFill>
                  <a:schemeClr val="bg1"/>
                </a:solidFill>
              </a:defRPr>
            </a:lvl1pPr>
          </a:lstStyle>
          <a:p>
            <a:r>
              <a:rPr lang="en-US"/>
              <a:t>Click to edit Master title style</a:t>
            </a:r>
          </a:p>
        </p:txBody>
      </p:sp>
    </p:spTree>
    <p:extLst>
      <p:ext uri="{BB962C8B-B14F-4D97-AF65-F5344CB8AC3E}">
        <p14:creationId xmlns:p14="http://schemas.microsoft.com/office/powerpoint/2010/main" val="1492943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3305176"/>
            <a:ext cx="82296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457200" y="2180035"/>
            <a:ext cx="82296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FEF257-7BDE-0A4B-97E4-28A567630402}" type="datetime1">
              <a:rPr lang="zh-CN" altLang="en-US" smtClean="0"/>
              <a:t>2024/11/22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6562B1-0B0F-0246-9532-09536BC2AE59}" type="slidenum">
              <a:rPr lang="en-US" smtClean="0"/>
              <a:t>‹#›</a:t>
            </a:fld>
            <a:endParaRPr lang="en-US"/>
          </a:p>
        </p:txBody>
      </p:sp>
      <p:sp>
        <p:nvSpPr>
          <p:cNvPr id="11" name="矩形 10">
            <a:extLst>
              <a:ext uri="{FF2B5EF4-FFF2-40B4-BE49-F238E27FC236}">
                <a16:creationId xmlns:a16="http://schemas.microsoft.com/office/drawing/2014/main" id="{9CEAA975-2974-ED41-A3E0-DFE470EB6EB7}"/>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844EDE34-26BF-1D4B-9AAC-D490117D430B}"/>
              </a:ext>
            </a:extLst>
          </p:cNvPr>
          <p:cNvSpPr txBox="1">
            <a:spLocks/>
          </p:cNvSpPr>
          <p:nvPr userDrawn="1"/>
        </p:nvSpPr>
        <p:spPr>
          <a:xfrm>
            <a:off x="185468" y="10230"/>
            <a:ext cx="7772400" cy="36933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1800" kern="1200">
                <a:solidFill>
                  <a:schemeClr val="bg1"/>
                </a:solidFill>
                <a:latin typeface="Arial"/>
                <a:ea typeface="+mj-ea"/>
                <a:cs typeface="+mj-cs"/>
              </a:defRPr>
            </a:lvl1pPr>
          </a:lstStyle>
          <a:p>
            <a:r>
              <a:rPr lang="en-US"/>
              <a:t>Click to edit Master title style</a:t>
            </a:r>
          </a:p>
        </p:txBody>
      </p:sp>
    </p:spTree>
    <p:extLst>
      <p:ext uri="{BB962C8B-B14F-4D97-AF65-F5344CB8AC3E}">
        <p14:creationId xmlns:p14="http://schemas.microsoft.com/office/powerpoint/2010/main" val="2426584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915AA7-A1ED-1E41-8D27-5327F030C4A2}" type="datetime1">
              <a:rPr lang="zh-CN" altLang="en-US" smtClean="0"/>
              <a:t>2024/11/22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
        <p:nvSpPr>
          <p:cNvPr id="10" name="矩形 9">
            <a:extLst>
              <a:ext uri="{FF2B5EF4-FFF2-40B4-BE49-F238E27FC236}">
                <a16:creationId xmlns:a16="http://schemas.microsoft.com/office/drawing/2014/main" id="{35D23E61-7892-644B-8748-6170BC842CE9}"/>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FBBEA3D-8425-9249-BBE7-9ED72170FBE4}"/>
              </a:ext>
            </a:extLst>
          </p:cNvPr>
          <p:cNvSpPr txBox="1">
            <a:spLocks/>
          </p:cNvSpPr>
          <p:nvPr userDrawn="1"/>
        </p:nvSpPr>
        <p:spPr>
          <a:xfrm>
            <a:off x="185468" y="10230"/>
            <a:ext cx="7772400" cy="36933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1800" kern="1200">
                <a:solidFill>
                  <a:schemeClr val="bg1"/>
                </a:solidFill>
                <a:latin typeface="Arial"/>
                <a:ea typeface="+mj-ea"/>
                <a:cs typeface="+mj-cs"/>
              </a:defRPr>
            </a:lvl1pPr>
          </a:lstStyle>
          <a:p>
            <a:r>
              <a:rPr lang="en-US"/>
              <a:t>Click to edit Master title style</a:t>
            </a:r>
          </a:p>
        </p:txBody>
      </p:sp>
    </p:spTree>
    <p:extLst>
      <p:ext uri="{BB962C8B-B14F-4D97-AF65-F5344CB8AC3E}">
        <p14:creationId xmlns:p14="http://schemas.microsoft.com/office/powerpoint/2010/main" val="1061538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9124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71068"/>
            <a:ext cx="4040188"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39124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71068"/>
            <a:ext cx="4041775" cy="272130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9F055B-8CD1-1348-BADE-F60F3D4E6900}" type="datetime1">
              <a:rPr lang="zh-CN" altLang="en-US" smtClean="0"/>
              <a:t>2024/11/22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6562B1-0B0F-0246-9532-09536BC2AE59}" type="slidenum">
              <a:rPr lang="en-US" smtClean="0"/>
              <a:t>‹#›</a:t>
            </a:fld>
            <a:endParaRPr lang="en-US"/>
          </a:p>
        </p:txBody>
      </p:sp>
      <p:sp>
        <p:nvSpPr>
          <p:cNvPr id="10" name="矩形 9">
            <a:extLst>
              <a:ext uri="{FF2B5EF4-FFF2-40B4-BE49-F238E27FC236}">
                <a16:creationId xmlns:a16="http://schemas.microsoft.com/office/drawing/2014/main" id="{C94DED67-611A-F845-92EC-1C075D8998AE}"/>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6932DC56-28F9-CA47-BCCE-DE6B3E7662F1}"/>
              </a:ext>
            </a:extLst>
          </p:cNvPr>
          <p:cNvSpPr txBox="1"/>
          <p:nvPr userDrawn="1"/>
        </p:nvSpPr>
        <p:spPr>
          <a:xfrm>
            <a:off x="112143" y="10230"/>
            <a:ext cx="6441057" cy="369332"/>
          </a:xfrm>
          <a:prstGeom prst="rect">
            <a:avLst/>
          </a:prstGeom>
          <a:noFill/>
        </p:spPr>
        <p:txBody>
          <a:bodyPr wrap="square" rtlCol="0">
            <a:spAutoFit/>
          </a:bodyPr>
          <a:lstStyle/>
          <a:p>
            <a:r>
              <a:rPr lang="en-US">
                <a:solidFill>
                  <a:schemeClr val="bg1"/>
                </a:solidFill>
              </a:rPr>
              <a:t>Subtitle</a:t>
            </a:r>
          </a:p>
        </p:txBody>
      </p:sp>
      <p:sp>
        <p:nvSpPr>
          <p:cNvPr id="12" name="矩形 11">
            <a:extLst>
              <a:ext uri="{FF2B5EF4-FFF2-40B4-BE49-F238E27FC236}">
                <a16:creationId xmlns:a16="http://schemas.microsoft.com/office/drawing/2014/main" id="{131FA790-0568-4B4D-8D25-684D325C3F8B}"/>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22E71DC5-EF37-084C-9B68-E4D223D5F113}"/>
              </a:ext>
            </a:extLst>
          </p:cNvPr>
          <p:cNvSpPr>
            <a:spLocks noGrp="1"/>
          </p:cNvSpPr>
          <p:nvPr>
            <p:ph type="ctrTitle"/>
          </p:nvPr>
        </p:nvSpPr>
        <p:spPr>
          <a:xfrm>
            <a:off x="185468" y="10230"/>
            <a:ext cx="7772400" cy="369332"/>
          </a:xfrm>
        </p:spPr>
        <p:txBody>
          <a:bodyPr>
            <a:normAutofit/>
          </a:bodyPr>
          <a:lstStyle>
            <a:lvl1pPr>
              <a:defRPr sz="1800">
                <a:solidFill>
                  <a:schemeClr val="bg1"/>
                </a:solidFill>
              </a:defRPr>
            </a:lvl1pPr>
          </a:lstStyle>
          <a:p>
            <a:r>
              <a:rPr lang="en-US"/>
              <a:t>Click to edit Master title style</a:t>
            </a:r>
          </a:p>
        </p:txBody>
      </p:sp>
    </p:spTree>
    <p:extLst>
      <p:ext uri="{BB962C8B-B14F-4D97-AF65-F5344CB8AC3E}">
        <p14:creationId xmlns:p14="http://schemas.microsoft.com/office/powerpoint/2010/main" val="298349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F33629D-58A6-164E-A5C8-D993752B81B2}" type="datetime1">
              <a:rPr lang="zh-CN" altLang="en-US" smtClean="0"/>
              <a:t>2024/11/22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6562B1-0B0F-0246-9532-09536BC2AE59}" type="slidenum">
              <a:rPr lang="en-US" smtClean="0"/>
              <a:t>‹#›</a:t>
            </a:fld>
            <a:endParaRPr lang="en-US"/>
          </a:p>
        </p:txBody>
      </p:sp>
      <p:sp>
        <p:nvSpPr>
          <p:cNvPr id="8" name="矩形 7">
            <a:extLst>
              <a:ext uri="{FF2B5EF4-FFF2-40B4-BE49-F238E27FC236}">
                <a16:creationId xmlns:a16="http://schemas.microsoft.com/office/drawing/2014/main" id="{C422F3E4-3081-B74D-9C38-D1D43CD8E569}"/>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C6BA07A9-24C8-C94C-8B02-3D51F3AAA549}"/>
              </a:ext>
            </a:extLst>
          </p:cNvPr>
          <p:cNvSpPr txBox="1">
            <a:spLocks/>
          </p:cNvSpPr>
          <p:nvPr userDrawn="1"/>
        </p:nvSpPr>
        <p:spPr>
          <a:xfrm>
            <a:off x="185468" y="10230"/>
            <a:ext cx="7772400" cy="36933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1800" kern="1200">
                <a:solidFill>
                  <a:schemeClr val="bg1"/>
                </a:solidFill>
                <a:latin typeface="Arial"/>
                <a:ea typeface="+mj-ea"/>
                <a:cs typeface="+mj-cs"/>
              </a:defRPr>
            </a:lvl1pPr>
          </a:lstStyle>
          <a:p>
            <a:r>
              <a:rPr lang="en-US"/>
              <a:t>Click to edit Master title style</a:t>
            </a:r>
          </a:p>
        </p:txBody>
      </p:sp>
    </p:spTree>
    <p:extLst>
      <p:ext uri="{BB962C8B-B14F-4D97-AF65-F5344CB8AC3E}">
        <p14:creationId xmlns:p14="http://schemas.microsoft.com/office/powerpoint/2010/main" val="1911849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0729B3-57DE-D94D-BACE-1A9B4791436A}" type="datetime1">
              <a:rPr lang="zh-CN" altLang="en-US" smtClean="0"/>
              <a:t>2024/11/22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6562B1-0B0F-0246-9532-09536BC2AE59}" type="slidenum">
              <a:rPr lang="en-US" smtClean="0"/>
              <a:t>‹#›</a:t>
            </a:fld>
            <a:endParaRPr lang="en-US"/>
          </a:p>
        </p:txBody>
      </p:sp>
      <p:sp>
        <p:nvSpPr>
          <p:cNvPr id="5" name="矩形 4">
            <a:extLst>
              <a:ext uri="{FF2B5EF4-FFF2-40B4-BE49-F238E27FC236}">
                <a16:creationId xmlns:a16="http://schemas.microsoft.com/office/drawing/2014/main" id="{0AD55BB5-1C83-C644-9E49-FAE41812DE9E}"/>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DFFA3B1C-0C78-B24A-B074-C940E9320BED}"/>
              </a:ext>
            </a:extLst>
          </p:cNvPr>
          <p:cNvSpPr txBox="1"/>
          <p:nvPr userDrawn="1"/>
        </p:nvSpPr>
        <p:spPr>
          <a:xfrm>
            <a:off x="112143" y="10230"/>
            <a:ext cx="6441057" cy="369332"/>
          </a:xfrm>
          <a:prstGeom prst="rect">
            <a:avLst/>
          </a:prstGeom>
          <a:noFill/>
        </p:spPr>
        <p:txBody>
          <a:bodyPr wrap="square" rtlCol="0">
            <a:spAutoFit/>
          </a:bodyPr>
          <a:lstStyle/>
          <a:p>
            <a:r>
              <a:rPr lang="en-US">
                <a:solidFill>
                  <a:schemeClr val="bg1"/>
                </a:solidFill>
              </a:rPr>
              <a:t>Subtitle</a:t>
            </a:r>
          </a:p>
        </p:txBody>
      </p:sp>
      <p:sp>
        <p:nvSpPr>
          <p:cNvPr id="7" name="矩形 6">
            <a:extLst>
              <a:ext uri="{FF2B5EF4-FFF2-40B4-BE49-F238E27FC236}">
                <a16:creationId xmlns:a16="http://schemas.microsoft.com/office/drawing/2014/main" id="{182F0098-A26A-B143-9610-5F59A71B93ED}"/>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B8A5DE1C-4EB6-3B4D-AC8E-349B70662BF9}"/>
              </a:ext>
            </a:extLst>
          </p:cNvPr>
          <p:cNvSpPr>
            <a:spLocks noGrp="1"/>
          </p:cNvSpPr>
          <p:nvPr>
            <p:ph type="ctrTitle"/>
          </p:nvPr>
        </p:nvSpPr>
        <p:spPr>
          <a:xfrm>
            <a:off x="185468" y="10230"/>
            <a:ext cx="7772400" cy="369332"/>
          </a:xfrm>
        </p:spPr>
        <p:txBody>
          <a:bodyPr>
            <a:normAutofit/>
          </a:bodyPr>
          <a:lstStyle>
            <a:lvl1pPr>
              <a:defRPr sz="1800">
                <a:solidFill>
                  <a:schemeClr val="bg1"/>
                </a:solidFill>
              </a:defRPr>
            </a:lvl1pPr>
          </a:lstStyle>
          <a:p>
            <a:r>
              <a:rPr lang="en-US"/>
              <a:t>Click to edit Master title style</a:t>
            </a:r>
          </a:p>
        </p:txBody>
      </p:sp>
    </p:spTree>
    <p:extLst>
      <p:ext uri="{BB962C8B-B14F-4D97-AF65-F5344CB8AC3E}">
        <p14:creationId xmlns:p14="http://schemas.microsoft.com/office/powerpoint/2010/main" val="3064485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591463"/>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591464"/>
            <a:ext cx="5111750" cy="40486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593860"/>
            <a:ext cx="3008313" cy="304625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8E8FE5-76F9-6947-AF33-291F29D4A2EB}" type="datetime1">
              <a:rPr lang="zh-CN" altLang="en-US" smtClean="0"/>
              <a:t>2024/11/22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
        <p:nvSpPr>
          <p:cNvPr id="8" name="矩形 7">
            <a:extLst>
              <a:ext uri="{FF2B5EF4-FFF2-40B4-BE49-F238E27FC236}">
                <a16:creationId xmlns:a16="http://schemas.microsoft.com/office/drawing/2014/main" id="{DDE77101-19F6-4F42-9758-FD6FE6B8A994}"/>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E55DA2D0-52F2-234F-9564-E528AE75D3FC}"/>
              </a:ext>
            </a:extLst>
          </p:cNvPr>
          <p:cNvSpPr txBox="1"/>
          <p:nvPr userDrawn="1"/>
        </p:nvSpPr>
        <p:spPr>
          <a:xfrm>
            <a:off x="112143" y="10230"/>
            <a:ext cx="6441057" cy="369332"/>
          </a:xfrm>
          <a:prstGeom prst="rect">
            <a:avLst/>
          </a:prstGeom>
          <a:noFill/>
        </p:spPr>
        <p:txBody>
          <a:bodyPr wrap="square" rtlCol="0">
            <a:spAutoFit/>
          </a:bodyPr>
          <a:lstStyle/>
          <a:p>
            <a:r>
              <a:rPr lang="en-US">
                <a:solidFill>
                  <a:schemeClr val="bg1"/>
                </a:solidFill>
              </a:rPr>
              <a:t>Subtitle</a:t>
            </a:r>
          </a:p>
        </p:txBody>
      </p:sp>
    </p:spTree>
    <p:extLst>
      <p:ext uri="{BB962C8B-B14F-4D97-AF65-F5344CB8AC3E}">
        <p14:creationId xmlns:p14="http://schemas.microsoft.com/office/powerpoint/2010/main" val="4157774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BF5807-BDAD-094B-ADA7-D26A723B0EFF}" type="datetime1">
              <a:rPr lang="zh-CN" altLang="en-US" smtClean="0"/>
              <a:t>2024/11/22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6562B1-0B0F-0246-9532-09536BC2AE59}" type="slidenum">
              <a:rPr lang="en-US" smtClean="0"/>
              <a:t>‹#›</a:t>
            </a:fld>
            <a:endParaRPr lang="en-US"/>
          </a:p>
        </p:txBody>
      </p:sp>
      <p:sp>
        <p:nvSpPr>
          <p:cNvPr id="8" name="矩形 7">
            <a:extLst>
              <a:ext uri="{FF2B5EF4-FFF2-40B4-BE49-F238E27FC236}">
                <a16:creationId xmlns:a16="http://schemas.microsoft.com/office/drawing/2014/main" id="{2B18358F-3B58-5243-976E-4881C92EEB9B}"/>
              </a:ext>
            </a:extLst>
          </p:cNvPr>
          <p:cNvSpPr/>
          <p:nvPr userDrawn="1"/>
        </p:nvSpPr>
        <p:spPr>
          <a:xfrm>
            <a:off x="0" y="0"/>
            <a:ext cx="9144000" cy="37956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2A2A9A67-E2D1-3342-A748-3D208D5915C0}"/>
              </a:ext>
            </a:extLst>
          </p:cNvPr>
          <p:cNvSpPr txBox="1"/>
          <p:nvPr userDrawn="1"/>
        </p:nvSpPr>
        <p:spPr>
          <a:xfrm>
            <a:off x="112143" y="10230"/>
            <a:ext cx="6441057" cy="369332"/>
          </a:xfrm>
          <a:prstGeom prst="rect">
            <a:avLst/>
          </a:prstGeom>
          <a:noFill/>
        </p:spPr>
        <p:txBody>
          <a:bodyPr wrap="square" rtlCol="0">
            <a:spAutoFit/>
          </a:bodyPr>
          <a:lstStyle/>
          <a:p>
            <a:r>
              <a:rPr lang="en-US">
                <a:solidFill>
                  <a:schemeClr val="bg1"/>
                </a:solidFill>
              </a:rPr>
              <a:t>Subtitle</a:t>
            </a:r>
          </a:p>
        </p:txBody>
      </p:sp>
    </p:spTree>
    <p:extLst>
      <p:ext uri="{BB962C8B-B14F-4D97-AF65-F5344CB8AC3E}">
        <p14:creationId xmlns:p14="http://schemas.microsoft.com/office/powerpoint/2010/main" val="2072899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22724"/>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416896"/>
            <a:ext cx="8229600" cy="29070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361530"/>
            <a:ext cx="2133600" cy="273844"/>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02C400D5-6D53-2B44-8BFC-3669DC43CB33}" type="datetime1">
              <a:rPr lang="zh-CN" altLang="en-US" smtClean="0"/>
              <a:t>2024/11/22</a:t>
            </a:fld>
            <a:endParaRPr lang="en-US"/>
          </a:p>
        </p:txBody>
      </p:sp>
      <p:sp>
        <p:nvSpPr>
          <p:cNvPr id="5" name="Footer Placeholder 4"/>
          <p:cNvSpPr>
            <a:spLocks noGrp="1"/>
          </p:cNvSpPr>
          <p:nvPr>
            <p:ph type="ftr" sz="quarter" idx="3"/>
          </p:nvPr>
        </p:nvSpPr>
        <p:spPr>
          <a:xfrm>
            <a:off x="3124200" y="4361530"/>
            <a:ext cx="2895600" cy="273844"/>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US"/>
          </a:p>
        </p:txBody>
      </p:sp>
      <p:sp>
        <p:nvSpPr>
          <p:cNvPr id="6" name="Slide Number Placeholder 5"/>
          <p:cNvSpPr>
            <a:spLocks noGrp="1"/>
          </p:cNvSpPr>
          <p:nvPr>
            <p:ph type="sldNum" sz="quarter" idx="4"/>
          </p:nvPr>
        </p:nvSpPr>
        <p:spPr>
          <a:xfrm>
            <a:off x="6553200" y="4361530"/>
            <a:ext cx="2133600" cy="273844"/>
          </a:xfrm>
          <a:prstGeom prst="rect">
            <a:avLst/>
          </a:prstGeom>
        </p:spPr>
        <p:txBody>
          <a:bodyPr vert="horz" lIns="91440" tIns="45720" rIns="91440" bIns="45720" rtlCol="0" anchor="ctr"/>
          <a:lstStyle>
            <a:lvl1pPr algn="r">
              <a:defRPr sz="1200" baseline="0">
                <a:solidFill>
                  <a:schemeClr val="tx1">
                    <a:tint val="75000"/>
                  </a:schemeClr>
                </a:solidFill>
                <a:latin typeface="Arial"/>
              </a:defRPr>
            </a:lvl1pPr>
          </a:lstStyle>
          <a:p>
            <a:fld id="{8E6562B1-0B0F-0246-9532-09536BC2AE59}" type="slidenum">
              <a:rPr lang="en-US" smtClean="0"/>
              <a:pPr/>
              <a:t>‹#›</a:t>
            </a:fld>
            <a:endParaRPr lang="en-US"/>
          </a:p>
        </p:txBody>
      </p:sp>
      <p:pic>
        <p:nvPicPr>
          <p:cNvPr id="7" name="Picture 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4872191"/>
            <a:ext cx="9144000" cy="286893"/>
          </a:xfrm>
          <a:prstGeom prst="rect">
            <a:avLst/>
          </a:prstGeom>
        </p:spPr>
      </p:pic>
    </p:spTree>
    <p:extLst>
      <p:ext uri="{BB962C8B-B14F-4D97-AF65-F5344CB8AC3E}">
        <p14:creationId xmlns:p14="http://schemas.microsoft.com/office/powerpoint/2010/main" val="671930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defTabSz="4572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8688" y="1906825"/>
            <a:ext cx="4752629" cy="999871"/>
          </a:xfrm>
        </p:spPr>
        <p:txBody>
          <a:bodyPr>
            <a:noAutofit/>
          </a:bodyPr>
          <a:lstStyle/>
          <a:p>
            <a:pPr algn="l"/>
            <a:r>
              <a:rPr lang="en-US" sz="2400" b="1" dirty="0">
                <a:solidFill>
                  <a:schemeClr val="bg1"/>
                </a:solidFill>
                <a:cs typeface="Arial"/>
              </a:rPr>
              <a:t>The </a:t>
            </a:r>
            <a:r>
              <a:rPr lang="en-US" altLang="zh-CN" sz="2400" b="1" dirty="0">
                <a:solidFill>
                  <a:schemeClr val="bg1"/>
                </a:solidFill>
                <a:cs typeface="Arial"/>
              </a:rPr>
              <a:t>C</a:t>
            </a:r>
            <a:r>
              <a:rPr lang="en-US" sz="2400" b="1" dirty="0">
                <a:solidFill>
                  <a:schemeClr val="bg1"/>
                </a:solidFill>
                <a:cs typeface="Arial"/>
              </a:rPr>
              <a:t>ombination of Selective Electrodialysis and Bipolar Membrane Electrodialysis to Process Rejected Brine and Absorb CO</a:t>
            </a:r>
            <a:r>
              <a:rPr lang="en-US" sz="2400" b="1" baseline="-25000" dirty="0">
                <a:solidFill>
                  <a:schemeClr val="bg1"/>
                </a:solidFill>
                <a:cs typeface="Arial"/>
              </a:rPr>
              <a:t>2</a:t>
            </a:r>
          </a:p>
        </p:txBody>
      </p:sp>
      <p:sp>
        <p:nvSpPr>
          <p:cNvPr id="3" name="Subtitle 2"/>
          <p:cNvSpPr>
            <a:spLocks noGrp="1"/>
          </p:cNvSpPr>
          <p:nvPr>
            <p:ph type="subTitle" idx="1"/>
          </p:nvPr>
        </p:nvSpPr>
        <p:spPr>
          <a:xfrm>
            <a:off x="224888" y="3806410"/>
            <a:ext cx="5008720" cy="692042"/>
          </a:xfrm>
        </p:spPr>
        <p:txBody>
          <a:bodyPr>
            <a:normAutofit/>
          </a:bodyPr>
          <a:lstStyle/>
          <a:p>
            <a:pPr algn="l"/>
            <a:r>
              <a:rPr lang="en-US" sz="1100" dirty="0">
                <a:solidFill>
                  <a:srgbClr val="FFFFFF"/>
                </a:solidFill>
                <a:cs typeface="Arial"/>
              </a:rPr>
              <a:t>Speaker: Ni Yuqin</a:t>
            </a:r>
          </a:p>
          <a:p>
            <a:pPr algn="l"/>
            <a:endParaRPr lang="en-US" sz="1100" i="1" dirty="0">
              <a:solidFill>
                <a:srgbClr val="FFFFFF"/>
              </a:solidFill>
              <a:cs typeface="Arial"/>
            </a:endParaRPr>
          </a:p>
          <a:p>
            <a:pPr algn="l"/>
            <a:r>
              <a:rPr lang="en-US" sz="1100" i="1" dirty="0">
                <a:solidFill>
                  <a:srgbClr val="FFFFFF"/>
                </a:solidFill>
                <a:cs typeface="Arial"/>
              </a:rPr>
              <a:t>22 </a:t>
            </a:r>
            <a:r>
              <a:rPr lang="en-US" altLang="zh-CN" sz="1100" i="1" dirty="0">
                <a:solidFill>
                  <a:srgbClr val="FFFFFF"/>
                </a:solidFill>
                <a:cs typeface="Arial"/>
              </a:rPr>
              <a:t>NOV</a:t>
            </a:r>
            <a:r>
              <a:rPr lang="en-US" sz="1100" i="1" dirty="0">
                <a:solidFill>
                  <a:srgbClr val="FFFFFF"/>
                </a:solidFill>
                <a:cs typeface="Arial"/>
              </a:rPr>
              <a:t> 2024</a:t>
            </a:r>
          </a:p>
        </p:txBody>
      </p:sp>
      <p:sp>
        <p:nvSpPr>
          <p:cNvPr id="4" name="灯片编号占位符 3">
            <a:extLst>
              <a:ext uri="{FF2B5EF4-FFF2-40B4-BE49-F238E27FC236}">
                <a16:creationId xmlns:a16="http://schemas.microsoft.com/office/drawing/2014/main" id="{2EAED70E-B376-D948-8B37-DD0E0FECD7D3}"/>
              </a:ext>
            </a:extLst>
          </p:cNvPr>
          <p:cNvSpPr>
            <a:spLocks noGrp="1"/>
          </p:cNvSpPr>
          <p:nvPr>
            <p:ph type="sldNum" sz="quarter" idx="12"/>
          </p:nvPr>
        </p:nvSpPr>
        <p:spPr/>
        <p:txBody>
          <a:bodyPr/>
          <a:lstStyle/>
          <a:p>
            <a:fld id="{8E6562B1-0B0F-0246-9532-09536BC2AE59}" type="slidenum">
              <a:rPr lang="en-US" smtClean="0"/>
              <a:t>1</a:t>
            </a:fld>
            <a:endParaRPr lang="en-US"/>
          </a:p>
        </p:txBody>
      </p:sp>
    </p:spTree>
    <p:extLst>
      <p:ext uri="{BB962C8B-B14F-4D97-AF65-F5344CB8AC3E}">
        <p14:creationId xmlns:p14="http://schemas.microsoft.com/office/powerpoint/2010/main" val="1897986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4080" y="829606"/>
            <a:ext cx="2350736" cy="533285"/>
          </a:xfrm>
          <a:effectLst>
            <a:outerShdw blurRad="50800" dist="38100" dir="2700000" algn="tl" rotWithShape="0">
              <a:prstClr val="black">
                <a:alpha val="40000"/>
              </a:prstClr>
            </a:outerShdw>
          </a:effectLst>
        </p:spPr>
        <p:txBody>
          <a:bodyPr>
            <a:normAutofit lnSpcReduction="10000"/>
          </a:bodyPr>
          <a:lstStyle/>
          <a:p>
            <a:pPr marL="0" indent="0">
              <a:buNone/>
            </a:pPr>
            <a:r>
              <a:rPr lang="en-US" dirty="0"/>
              <a:t>CONTENT</a:t>
            </a:r>
          </a:p>
        </p:txBody>
      </p:sp>
      <p:sp>
        <p:nvSpPr>
          <p:cNvPr id="4" name="灯片编号占位符 3">
            <a:extLst>
              <a:ext uri="{FF2B5EF4-FFF2-40B4-BE49-F238E27FC236}">
                <a16:creationId xmlns:a16="http://schemas.microsoft.com/office/drawing/2014/main" id="{918DC93B-567A-F34A-AA25-1B5A81F71BD4}"/>
              </a:ext>
            </a:extLst>
          </p:cNvPr>
          <p:cNvSpPr>
            <a:spLocks noGrp="1"/>
          </p:cNvSpPr>
          <p:nvPr>
            <p:ph type="sldNum" sz="quarter" idx="12"/>
          </p:nvPr>
        </p:nvSpPr>
        <p:spPr/>
        <p:txBody>
          <a:bodyPr/>
          <a:lstStyle/>
          <a:p>
            <a:fld id="{8E6562B1-0B0F-0246-9532-09536BC2AE59}" type="slidenum">
              <a:rPr lang="en-US" smtClean="0"/>
              <a:t>10</a:t>
            </a:fld>
            <a:endParaRPr lang="en-US"/>
          </a:p>
        </p:txBody>
      </p:sp>
      <p:sp>
        <p:nvSpPr>
          <p:cNvPr id="7" name="文本框 6">
            <a:extLst>
              <a:ext uri="{FF2B5EF4-FFF2-40B4-BE49-F238E27FC236}">
                <a16:creationId xmlns:a16="http://schemas.microsoft.com/office/drawing/2014/main" id="{7A0732A7-298A-C34D-80B0-0DE73FD574DB}"/>
              </a:ext>
            </a:extLst>
          </p:cNvPr>
          <p:cNvSpPr txBox="1"/>
          <p:nvPr/>
        </p:nvSpPr>
        <p:spPr>
          <a:xfrm>
            <a:off x="416739" y="1723444"/>
            <a:ext cx="512756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Background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Experimental Setup</a:t>
            </a:r>
            <a:endParaRPr lang="en-US" dirty="0"/>
          </a:p>
          <a:p>
            <a:endParaRPr lang="en-US" dirty="0"/>
          </a:p>
          <a:p>
            <a:pPr marL="285750" indent="-285750">
              <a:buFont typeface="Arial" panose="020B0604020202020204" pitchFamily="34" charset="0"/>
              <a:buChar char="•"/>
            </a:pPr>
            <a:r>
              <a:rPr lang="en-US" dirty="0"/>
              <a:t>Treatment in 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Valorization through BMED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Economic Analysis</a:t>
            </a:r>
          </a:p>
        </p:txBody>
      </p:sp>
      <p:cxnSp>
        <p:nvCxnSpPr>
          <p:cNvPr id="9" name="直线连接符 8">
            <a:extLst>
              <a:ext uri="{FF2B5EF4-FFF2-40B4-BE49-F238E27FC236}">
                <a16:creationId xmlns:a16="http://schemas.microsoft.com/office/drawing/2014/main" id="{3FECEA92-B26D-144C-B445-E7CFDC4886CF}"/>
              </a:ext>
            </a:extLst>
          </p:cNvPr>
          <p:cNvCxnSpPr/>
          <p:nvPr/>
        </p:nvCxnSpPr>
        <p:spPr>
          <a:xfrm>
            <a:off x="420783" y="1448619"/>
            <a:ext cx="4337330" cy="0"/>
          </a:xfrm>
          <a:prstGeom prst="line">
            <a:avLst/>
          </a:prstGeom>
        </p:spPr>
        <p:style>
          <a:lnRef idx="2">
            <a:schemeClr val="dk1"/>
          </a:lnRef>
          <a:fillRef idx="0">
            <a:schemeClr val="dk1"/>
          </a:fillRef>
          <a:effectRef idx="1">
            <a:schemeClr val="dk1"/>
          </a:effectRef>
          <a:fontRef idx="minor">
            <a:schemeClr val="tx1"/>
          </a:fontRef>
        </p:style>
      </p:cxnSp>
      <p:pic>
        <p:nvPicPr>
          <p:cNvPr id="8" name="图片 7">
            <a:extLst>
              <a:ext uri="{FF2B5EF4-FFF2-40B4-BE49-F238E27FC236}">
                <a16:creationId xmlns:a16="http://schemas.microsoft.com/office/drawing/2014/main" id="{67F12FC2-3831-8A46-818E-EEF1EABCB4A5}"/>
              </a:ext>
            </a:extLst>
          </p:cNvPr>
          <p:cNvPicPr>
            <a:picLocks noChangeAspect="1"/>
          </p:cNvPicPr>
          <p:nvPr/>
        </p:nvPicPr>
        <p:blipFill>
          <a:blip r:embed="rId3"/>
          <a:stretch>
            <a:fillRect/>
          </a:stretch>
        </p:blipFill>
        <p:spPr>
          <a:xfrm>
            <a:off x="4929808" y="508126"/>
            <a:ext cx="4150581" cy="38057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矩形 9">
            <a:extLst>
              <a:ext uri="{FF2B5EF4-FFF2-40B4-BE49-F238E27FC236}">
                <a16:creationId xmlns:a16="http://schemas.microsoft.com/office/drawing/2014/main" id="{A332BC5E-B64C-E747-93AE-0E7D7F7E0F13}"/>
              </a:ext>
            </a:extLst>
          </p:cNvPr>
          <p:cNvSpPr/>
          <p:nvPr/>
        </p:nvSpPr>
        <p:spPr>
          <a:xfrm>
            <a:off x="266336" y="2771002"/>
            <a:ext cx="4393976" cy="49020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151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0017-BA68-D1A5-6F1A-B9B67AAFA867}"/>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1BB939B-7BCE-2C49-35EC-D6E4A8808C87}"/>
              </a:ext>
            </a:extLst>
          </p:cNvPr>
          <p:cNvSpPr>
            <a:spLocks noGrp="1"/>
          </p:cNvSpPr>
          <p:nvPr>
            <p:ph type="ctrTitle"/>
          </p:nvPr>
        </p:nvSpPr>
        <p:spPr/>
        <p:txBody>
          <a:bodyPr/>
          <a:lstStyle/>
          <a:p>
            <a:r>
              <a:rPr lang="en-US" altLang="zh-CN" dirty="0"/>
              <a:t>Treatment in SED ——</a:t>
            </a:r>
            <a:r>
              <a:rPr lang="zh-CN" altLang="en-US" dirty="0"/>
              <a:t> </a:t>
            </a:r>
            <a:r>
              <a:rPr lang="en-US" altLang="zh-CN" dirty="0"/>
              <a:t>Effect of current density</a:t>
            </a:r>
          </a:p>
        </p:txBody>
      </p:sp>
      <p:pic>
        <p:nvPicPr>
          <p:cNvPr id="5" name="图片 4">
            <a:extLst>
              <a:ext uri="{FF2B5EF4-FFF2-40B4-BE49-F238E27FC236}">
                <a16:creationId xmlns:a16="http://schemas.microsoft.com/office/drawing/2014/main" id="{FFA22C3C-E9F3-0841-9B68-46F8643EFBF8}"/>
              </a:ext>
            </a:extLst>
          </p:cNvPr>
          <p:cNvPicPr>
            <a:picLocks noChangeAspect="1"/>
          </p:cNvPicPr>
          <p:nvPr/>
        </p:nvPicPr>
        <p:blipFill rotWithShape="1">
          <a:blip r:embed="rId3"/>
          <a:srcRect r="44790" b="13247"/>
          <a:stretch/>
        </p:blipFill>
        <p:spPr>
          <a:xfrm>
            <a:off x="453220" y="563719"/>
            <a:ext cx="3934142" cy="2346536"/>
          </a:xfrm>
          <a:prstGeom prst="rect">
            <a:avLst/>
          </a:prstGeom>
        </p:spPr>
      </p:pic>
      <p:pic>
        <p:nvPicPr>
          <p:cNvPr id="6" name="图片 5">
            <a:extLst>
              <a:ext uri="{FF2B5EF4-FFF2-40B4-BE49-F238E27FC236}">
                <a16:creationId xmlns:a16="http://schemas.microsoft.com/office/drawing/2014/main" id="{44670ED0-B965-4441-95C0-0C7EC2A5B9B5}"/>
              </a:ext>
            </a:extLst>
          </p:cNvPr>
          <p:cNvPicPr>
            <a:picLocks noChangeAspect="1"/>
          </p:cNvPicPr>
          <p:nvPr/>
        </p:nvPicPr>
        <p:blipFill>
          <a:blip r:embed="rId4"/>
          <a:stretch>
            <a:fillRect/>
          </a:stretch>
        </p:blipFill>
        <p:spPr>
          <a:xfrm>
            <a:off x="185468" y="4182422"/>
            <a:ext cx="4386525" cy="469985"/>
          </a:xfrm>
          <a:prstGeom prst="rect">
            <a:avLst/>
          </a:prstGeom>
        </p:spPr>
      </p:pic>
      <p:sp>
        <p:nvSpPr>
          <p:cNvPr id="7" name="矩形 6">
            <a:extLst>
              <a:ext uri="{FF2B5EF4-FFF2-40B4-BE49-F238E27FC236}">
                <a16:creationId xmlns:a16="http://schemas.microsoft.com/office/drawing/2014/main" id="{2B26FF75-1520-AE4E-A8AF-DFD45AA36C96}"/>
              </a:ext>
            </a:extLst>
          </p:cNvPr>
          <p:cNvSpPr/>
          <p:nvPr/>
        </p:nvSpPr>
        <p:spPr>
          <a:xfrm>
            <a:off x="370105" y="957180"/>
            <a:ext cx="237392" cy="1283677"/>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直线箭头连接符 10">
            <a:extLst>
              <a:ext uri="{FF2B5EF4-FFF2-40B4-BE49-F238E27FC236}">
                <a16:creationId xmlns:a16="http://schemas.microsoft.com/office/drawing/2014/main" id="{9C43492A-F824-EB4C-AC45-6472C125549D}"/>
              </a:ext>
            </a:extLst>
          </p:cNvPr>
          <p:cNvCxnSpPr>
            <a:cxnSpLocks/>
          </p:cNvCxnSpPr>
          <p:nvPr/>
        </p:nvCxnSpPr>
        <p:spPr>
          <a:xfrm>
            <a:off x="498912" y="2257376"/>
            <a:ext cx="0" cy="15034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B1182DB7-C949-2948-B222-FFA14B089220}"/>
              </a:ext>
            </a:extLst>
          </p:cNvPr>
          <p:cNvSpPr txBox="1"/>
          <p:nvPr/>
        </p:nvSpPr>
        <p:spPr>
          <a:xfrm>
            <a:off x="264600" y="3891577"/>
            <a:ext cx="4620358" cy="276999"/>
          </a:xfrm>
          <a:prstGeom prst="rect">
            <a:avLst/>
          </a:prstGeom>
          <a:noFill/>
        </p:spPr>
        <p:txBody>
          <a:bodyPr wrap="square">
            <a:spAutoFit/>
          </a:bodyPr>
          <a:lstStyle/>
          <a:p>
            <a:r>
              <a:rPr lang="en-US" altLang="zh-CN" sz="1200" b="0" i="0" dirty="0">
                <a:solidFill>
                  <a:srgbClr val="1F1F1F"/>
                </a:solidFill>
                <a:effectLst/>
              </a:rPr>
              <a:t>The separation of monovalent ions from divalent ions</a:t>
            </a:r>
            <a:endParaRPr lang="en-US" sz="1200" dirty="0"/>
          </a:p>
        </p:txBody>
      </p:sp>
      <p:sp>
        <p:nvSpPr>
          <p:cNvPr id="22" name="文本框 21">
            <a:extLst>
              <a:ext uri="{FF2B5EF4-FFF2-40B4-BE49-F238E27FC236}">
                <a16:creationId xmlns:a16="http://schemas.microsoft.com/office/drawing/2014/main" id="{6F3A611D-8D96-B749-A6D1-83DAF146A68D}"/>
              </a:ext>
            </a:extLst>
          </p:cNvPr>
          <p:cNvSpPr txBox="1"/>
          <p:nvPr/>
        </p:nvSpPr>
        <p:spPr>
          <a:xfrm>
            <a:off x="733966" y="3162666"/>
            <a:ext cx="8262209" cy="430887"/>
          </a:xfrm>
          <a:prstGeom prst="rect">
            <a:avLst/>
          </a:prstGeom>
          <a:noFill/>
        </p:spPr>
        <p:txBody>
          <a:bodyPr wrap="square">
            <a:spAutoFit/>
          </a:bodyPr>
          <a:lstStyle/>
          <a:p>
            <a:r>
              <a:rPr lang="en-US" altLang="zh-CN" sz="1100" dirty="0"/>
              <a:t>Fig. The effect of current density on (a) S(Na/Ca), S(Na/Mg), and S(Cl/SO</a:t>
            </a:r>
            <a:r>
              <a:rPr lang="en-US" altLang="zh-CN" sz="1100" baseline="-25000" dirty="0"/>
              <a:t>4</a:t>
            </a:r>
            <a:r>
              <a:rPr lang="en-US" altLang="zh-CN" sz="1100" dirty="0"/>
              <a:t>) over time, (b) voltage over time and (c) SEC with a constant reject brine/MB chamber flow rate of 15 L/h, an electrolyte flow rate of 72.91 L/h, and 20 cell pairs.</a:t>
            </a:r>
            <a:endParaRPr lang="en-US" sz="1100" dirty="0"/>
          </a:p>
        </p:txBody>
      </p:sp>
      <p:sp>
        <p:nvSpPr>
          <p:cNvPr id="23" name="矩形 22">
            <a:extLst>
              <a:ext uri="{FF2B5EF4-FFF2-40B4-BE49-F238E27FC236}">
                <a16:creationId xmlns:a16="http://schemas.microsoft.com/office/drawing/2014/main" id="{216629E0-FBF8-2F48-AA0E-A27C360EA129}"/>
              </a:ext>
            </a:extLst>
          </p:cNvPr>
          <p:cNvSpPr/>
          <p:nvPr/>
        </p:nvSpPr>
        <p:spPr>
          <a:xfrm>
            <a:off x="3314699" y="1213339"/>
            <a:ext cx="1002323" cy="16705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8E9EC93D-FF09-1E4D-A3AB-471B01A815D4}"/>
              </a:ext>
            </a:extLst>
          </p:cNvPr>
          <p:cNvSpPr/>
          <p:nvPr/>
        </p:nvSpPr>
        <p:spPr>
          <a:xfrm>
            <a:off x="3314699" y="1653438"/>
            <a:ext cx="1072663" cy="16705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1EA0CC07-F7B5-584B-AED8-BE9F01B52ACD}"/>
              </a:ext>
            </a:extLst>
          </p:cNvPr>
          <p:cNvSpPr/>
          <p:nvPr/>
        </p:nvSpPr>
        <p:spPr>
          <a:xfrm>
            <a:off x="3314699" y="2090323"/>
            <a:ext cx="1072663" cy="16705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A1A542AF-D115-6440-AF2D-4CB93B7406AC}"/>
              </a:ext>
            </a:extLst>
          </p:cNvPr>
          <p:cNvSpPr/>
          <p:nvPr/>
        </p:nvSpPr>
        <p:spPr>
          <a:xfrm>
            <a:off x="926122" y="718737"/>
            <a:ext cx="2256693" cy="50165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文本框 26">
            <a:extLst>
              <a:ext uri="{FF2B5EF4-FFF2-40B4-BE49-F238E27FC236}">
                <a16:creationId xmlns:a16="http://schemas.microsoft.com/office/drawing/2014/main" id="{E94B20E4-2FEC-FC46-94EE-C43D5A22B153}"/>
              </a:ext>
            </a:extLst>
          </p:cNvPr>
          <p:cNvSpPr txBox="1"/>
          <p:nvPr/>
        </p:nvSpPr>
        <p:spPr>
          <a:xfrm>
            <a:off x="857248" y="701152"/>
            <a:ext cx="1415563" cy="261610"/>
          </a:xfrm>
          <a:prstGeom prst="rect">
            <a:avLst/>
          </a:prstGeom>
          <a:noFill/>
        </p:spPr>
        <p:txBody>
          <a:bodyPr wrap="square" rtlCol="0">
            <a:spAutoFit/>
          </a:bodyPr>
          <a:lstStyle/>
          <a:p>
            <a:r>
              <a:rPr lang="en-US" sz="1100" dirty="0">
                <a:solidFill>
                  <a:srgbClr val="FF0000"/>
                </a:solidFill>
              </a:rPr>
              <a:t>S(Na/Mg)</a:t>
            </a:r>
          </a:p>
        </p:txBody>
      </p:sp>
      <p:sp>
        <p:nvSpPr>
          <p:cNvPr id="28" name="矩形 27">
            <a:extLst>
              <a:ext uri="{FF2B5EF4-FFF2-40B4-BE49-F238E27FC236}">
                <a16:creationId xmlns:a16="http://schemas.microsoft.com/office/drawing/2014/main" id="{DAD7E296-25D7-BF4D-A490-28C041D9E0D4}"/>
              </a:ext>
            </a:extLst>
          </p:cNvPr>
          <p:cNvSpPr/>
          <p:nvPr/>
        </p:nvSpPr>
        <p:spPr>
          <a:xfrm>
            <a:off x="926122" y="1275231"/>
            <a:ext cx="2256693" cy="545260"/>
          </a:xfrm>
          <a:prstGeom prst="rect">
            <a:avLst/>
          </a:prstGeom>
          <a:noFill/>
          <a:ln w="190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29" name="文本框 28">
            <a:extLst>
              <a:ext uri="{FF2B5EF4-FFF2-40B4-BE49-F238E27FC236}">
                <a16:creationId xmlns:a16="http://schemas.microsoft.com/office/drawing/2014/main" id="{68D14508-3763-5144-9348-2C95256CD46C}"/>
              </a:ext>
            </a:extLst>
          </p:cNvPr>
          <p:cNvSpPr txBox="1"/>
          <p:nvPr/>
        </p:nvSpPr>
        <p:spPr>
          <a:xfrm>
            <a:off x="857248" y="1275231"/>
            <a:ext cx="1415563" cy="261610"/>
          </a:xfrm>
          <a:prstGeom prst="rect">
            <a:avLst/>
          </a:prstGeom>
          <a:noFill/>
          <a:ln>
            <a:noFill/>
          </a:ln>
        </p:spPr>
        <p:txBody>
          <a:bodyPr wrap="square" rtlCol="0">
            <a:spAutoFit/>
          </a:bodyPr>
          <a:lstStyle/>
          <a:p>
            <a:r>
              <a:rPr lang="en-US" sz="1100" dirty="0">
                <a:solidFill>
                  <a:srgbClr val="00B050"/>
                </a:solidFill>
              </a:rPr>
              <a:t>S(Na/Ca)</a:t>
            </a:r>
          </a:p>
        </p:txBody>
      </p:sp>
      <p:cxnSp>
        <p:nvCxnSpPr>
          <p:cNvPr id="32" name="直线箭头连接符 31">
            <a:extLst>
              <a:ext uri="{FF2B5EF4-FFF2-40B4-BE49-F238E27FC236}">
                <a16:creationId xmlns:a16="http://schemas.microsoft.com/office/drawing/2014/main" id="{6A63AAB1-4D54-E54F-84AE-BDC1DA054493}"/>
              </a:ext>
            </a:extLst>
          </p:cNvPr>
          <p:cNvCxnSpPr>
            <a:cxnSpLocks/>
          </p:cNvCxnSpPr>
          <p:nvPr/>
        </p:nvCxnSpPr>
        <p:spPr>
          <a:xfrm flipV="1">
            <a:off x="4211517" y="3891577"/>
            <a:ext cx="527537" cy="2908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文本框 32">
            <a:extLst>
              <a:ext uri="{FF2B5EF4-FFF2-40B4-BE49-F238E27FC236}">
                <a16:creationId xmlns:a16="http://schemas.microsoft.com/office/drawing/2014/main" id="{C6FE73FF-D919-954C-97DF-6C27E0C41560}"/>
              </a:ext>
            </a:extLst>
          </p:cNvPr>
          <p:cNvSpPr txBox="1"/>
          <p:nvPr/>
        </p:nvSpPr>
        <p:spPr>
          <a:xfrm>
            <a:off x="4739054" y="3754229"/>
            <a:ext cx="2769571" cy="1015663"/>
          </a:xfrm>
          <a:prstGeom prst="rect">
            <a:avLst/>
          </a:prstGeom>
          <a:noFill/>
        </p:spPr>
        <p:txBody>
          <a:bodyPr wrap="square" rtlCol="0">
            <a:spAutoFit/>
          </a:bodyPr>
          <a:lstStyle/>
          <a:p>
            <a:r>
              <a:rPr lang="en-US" sz="1200" dirty="0"/>
              <a:t>The hydrated radii of ions</a:t>
            </a:r>
          </a:p>
          <a:p>
            <a:endParaRPr lang="en-US" sz="1200" dirty="0"/>
          </a:p>
          <a:p>
            <a:r>
              <a:rPr lang="en-US" sz="1200" dirty="0"/>
              <a:t>Donnan exclusion effect </a:t>
            </a:r>
          </a:p>
          <a:p>
            <a:endParaRPr lang="en-US" sz="1200" dirty="0"/>
          </a:p>
          <a:p>
            <a:r>
              <a:rPr lang="en-US" sz="1200" dirty="0"/>
              <a:t>Selectivity of membranes</a:t>
            </a:r>
          </a:p>
        </p:txBody>
      </p:sp>
      <p:cxnSp>
        <p:nvCxnSpPr>
          <p:cNvPr id="35" name="直线箭头连接符 34">
            <a:extLst>
              <a:ext uri="{FF2B5EF4-FFF2-40B4-BE49-F238E27FC236}">
                <a16:creationId xmlns:a16="http://schemas.microsoft.com/office/drawing/2014/main" id="{90AE91E2-C8B5-6C42-ABB2-77AA530022A7}"/>
              </a:ext>
            </a:extLst>
          </p:cNvPr>
          <p:cNvCxnSpPr>
            <a:cxnSpLocks/>
          </p:cNvCxnSpPr>
          <p:nvPr/>
        </p:nvCxnSpPr>
        <p:spPr>
          <a:xfrm flipV="1">
            <a:off x="4211516" y="4266924"/>
            <a:ext cx="465999" cy="15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直线箭头连接符 38">
            <a:extLst>
              <a:ext uri="{FF2B5EF4-FFF2-40B4-BE49-F238E27FC236}">
                <a16:creationId xmlns:a16="http://schemas.microsoft.com/office/drawing/2014/main" id="{1B886328-4738-114B-997F-55424410FAAF}"/>
              </a:ext>
            </a:extLst>
          </p:cNvPr>
          <p:cNvCxnSpPr>
            <a:cxnSpLocks/>
          </p:cNvCxnSpPr>
          <p:nvPr/>
        </p:nvCxnSpPr>
        <p:spPr>
          <a:xfrm>
            <a:off x="4214449" y="4351501"/>
            <a:ext cx="524605" cy="3009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文本框 43">
            <a:extLst>
              <a:ext uri="{FF2B5EF4-FFF2-40B4-BE49-F238E27FC236}">
                <a16:creationId xmlns:a16="http://schemas.microsoft.com/office/drawing/2014/main" id="{79953218-7125-E54A-93C5-AF6A5322C4ED}"/>
              </a:ext>
            </a:extLst>
          </p:cNvPr>
          <p:cNvSpPr txBox="1"/>
          <p:nvPr/>
        </p:nvSpPr>
        <p:spPr>
          <a:xfrm>
            <a:off x="6618412" y="3753077"/>
            <a:ext cx="1634624" cy="276999"/>
          </a:xfrm>
          <a:prstGeom prst="rect">
            <a:avLst/>
          </a:prstGeom>
          <a:noFill/>
        </p:spPr>
        <p:txBody>
          <a:bodyPr wrap="square">
            <a:spAutoFit/>
          </a:bodyPr>
          <a:lstStyle/>
          <a:p>
            <a:r>
              <a:rPr lang="de-DE" altLang="zh-CN" sz="1200" b="0" i="0" dirty="0">
                <a:solidFill>
                  <a:srgbClr val="1F1F1F"/>
                </a:solidFill>
                <a:effectLst/>
              </a:rPr>
              <a:t>Na</a:t>
            </a:r>
            <a:r>
              <a:rPr lang="de-DE" altLang="zh-CN" sz="1200" b="0" i="0" baseline="30000" dirty="0">
                <a:solidFill>
                  <a:srgbClr val="1F1F1F"/>
                </a:solidFill>
                <a:effectLst/>
              </a:rPr>
              <a:t>+</a:t>
            </a:r>
            <a:r>
              <a:rPr lang="de-DE" altLang="zh-CN" sz="1200" b="0" i="0" dirty="0">
                <a:solidFill>
                  <a:srgbClr val="1F1F1F"/>
                </a:solidFill>
                <a:effectLst/>
              </a:rPr>
              <a:t> &lt; Ca</a:t>
            </a:r>
            <a:r>
              <a:rPr lang="de-DE" altLang="zh-CN" sz="1200" b="0" i="0" baseline="30000" dirty="0">
                <a:solidFill>
                  <a:srgbClr val="1F1F1F"/>
                </a:solidFill>
                <a:effectLst/>
              </a:rPr>
              <a:t>2+</a:t>
            </a:r>
            <a:r>
              <a:rPr lang="de-DE" altLang="zh-CN" sz="1200" b="0" i="0" dirty="0">
                <a:solidFill>
                  <a:srgbClr val="1F1F1F"/>
                </a:solidFill>
                <a:effectLst/>
              </a:rPr>
              <a:t> &lt; Mg</a:t>
            </a:r>
            <a:r>
              <a:rPr lang="de-DE" altLang="zh-CN" sz="1200" b="0" i="0" baseline="30000" dirty="0">
                <a:solidFill>
                  <a:srgbClr val="1F1F1F"/>
                </a:solidFill>
                <a:effectLst/>
              </a:rPr>
              <a:t>2+</a:t>
            </a:r>
            <a:endParaRPr lang="en-US" sz="1200" dirty="0"/>
          </a:p>
        </p:txBody>
      </p:sp>
      <p:pic>
        <p:nvPicPr>
          <p:cNvPr id="48" name="图片 47">
            <a:extLst>
              <a:ext uri="{FF2B5EF4-FFF2-40B4-BE49-F238E27FC236}">
                <a16:creationId xmlns:a16="http://schemas.microsoft.com/office/drawing/2014/main" id="{3F9F56D8-5971-224E-AF37-4ACECD971A0C}"/>
              </a:ext>
            </a:extLst>
          </p:cNvPr>
          <p:cNvPicPr>
            <a:picLocks noChangeAspect="1"/>
          </p:cNvPicPr>
          <p:nvPr/>
        </p:nvPicPr>
        <p:blipFill>
          <a:blip r:embed="rId5"/>
          <a:stretch>
            <a:fillRect/>
          </a:stretch>
        </p:blipFill>
        <p:spPr>
          <a:xfrm>
            <a:off x="4811229" y="2241443"/>
            <a:ext cx="4243111" cy="820602"/>
          </a:xfrm>
          <a:prstGeom prst="rect">
            <a:avLst/>
          </a:prstGeom>
        </p:spPr>
      </p:pic>
      <p:pic>
        <p:nvPicPr>
          <p:cNvPr id="49" name="图片 48">
            <a:extLst>
              <a:ext uri="{FF2B5EF4-FFF2-40B4-BE49-F238E27FC236}">
                <a16:creationId xmlns:a16="http://schemas.microsoft.com/office/drawing/2014/main" id="{1A6151DF-7982-304E-A205-74B441E9E783}"/>
              </a:ext>
            </a:extLst>
          </p:cNvPr>
          <p:cNvPicPr>
            <a:picLocks noChangeAspect="1"/>
          </p:cNvPicPr>
          <p:nvPr/>
        </p:nvPicPr>
        <p:blipFill rotWithShape="1">
          <a:blip r:embed="rId3"/>
          <a:srcRect l="55662" t="10523" b="20557"/>
          <a:stretch/>
        </p:blipFill>
        <p:spPr>
          <a:xfrm>
            <a:off x="5081951" y="483894"/>
            <a:ext cx="2964769" cy="1749352"/>
          </a:xfrm>
          <a:prstGeom prst="rect">
            <a:avLst/>
          </a:prstGeom>
        </p:spPr>
      </p:pic>
      <p:pic>
        <p:nvPicPr>
          <p:cNvPr id="50" name="图片 49">
            <a:extLst>
              <a:ext uri="{FF2B5EF4-FFF2-40B4-BE49-F238E27FC236}">
                <a16:creationId xmlns:a16="http://schemas.microsoft.com/office/drawing/2014/main" id="{53AF9EC8-CDA3-9446-8F0F-D4C200D8D9DD}"/>
              </a:ext>
            </a:extLst>
          </p:cNvPr>
          <p:cNvPicPr>
            <a:picLocks noChangeAspect="1"/>
          </p:cNvPicPr>
          <p:nvPr/>
        </p:nvPicPr>
        <p:blipFill>
          <a:blip r:embed="rId6"/>
          <a:stretch>
            <a:fillRect/>
          </a:stretch>
        </p:blipFill>
        <p:spPr>
          <a:xfrm>
            <a:off x="4836455" y="3034335"/>
            <a:ext cx="4222914" cy="89091"/>
          </a:xfrm>
          <a:prstGeom prst="rect">
            <a:avLst/>
          </a:prstGeom>
        </p:spPr>
      </p:pic>
      <p:sp>
        <p:nvSpPr>
          <p:cNvPr id="52" name="文本框 51">
            <a:extLst>
              <a:ext uri="{FF2B5EF4-FFF2-40B4-BE49-F238E27FC236}">
                <a16:creationId xmlns:a16="http://schemas.microsoft.com/office/drawing/2014/main" id="{15B52756-EB50-E141-8EA0-8BB1076874A1}"/>
              </a:ext>
            </a:extLst>
          </p:cNvPr>
          <p:cNvSpPr txBox="1"/>
          <p:nvPr/>
        </p:nvSpPr>
        <p:spPr>
          <a:xfrm>
            <a:off x="4633979" y="1888044"/>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t>
            </a:r>
          </a:p>
        </p:txBody>
      </p:sp>
      <p:sp>
        <p:nvSpPr>
          <p:cNvPr id="53" name="文本框 52">
            <a:extLst>
              <a:ext uri="{FF2B5EF4-FFF2-40B4-BE49-F238E27FC236}">
                <a16:creationId xmlns:a16="http://schemas.microsoft.com/office/drawing/2014/main" id="{A7A320A3-8069-4B43-BCD6-2E37C49628B8}"/>
              </a:ext>
            </a:extLst>
          </p:cNvPr>
          <p:cNvSpPr txBox="1"/>
          <p:nvPr/>
        </p:nvSpPr>
        <p:spPr>
          <a:xfrm>
            <a:off x="57581" y="469372"/>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54" name="文本框 53">
            <a:extLst>
              <a:ext uri="{FF2B5EF4-FFF2-40B4-BE49-F238E27FC236}">
                <a16:creationId xmlns:a16="http://schemas.microsoft.com/office/drawing/2014/main" id="{F7B99E7C-784D-F046-BC98-80BD492A5E0C}"/>
              </a:ext>
            </a:extLst>
          </p:cNvPr>
          <p:cNvSpPr txBox="1"/>
          <p:nvPr/>
        </p:nvSpPr>
        <p:spPr>
          <a:xfrm>
            <a:off x="4633979" y="469372"/>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55" name="灯片编号占位符 2">
            <a:extLst>
              <a:ext uri="{FF2B5EF4-FFF2-40B4-BE49-F238E27FC236}">
                <a16:creationId xmlns:a16="http://schemas.microsoft.com/office/drawing/2014/main" id="{97E407BD-2FC4-5643-BB21-20D93FDECFE5}"/>
              </a:ext>
            </a:extLst>
          </p:cNvPr>
          <p:cNvSpPr>
            <a:spLocks noGrp="1"/>
          </p:cNvSpPr>
          <p:nvPr>
            <p:ph type="sldNum" sz="quarter" idx="12"/>
          </p:nvPr>
        </p:nvSpPr>
        <p:spPr>
          <a:xfrm>
            <a:off x="6553200" y="4361530"/>
            <a:ext cx="2133600" cy="273844"/>
          </a:xfrm>
        </p:spPr>
        <p:txBody>
          <a:bodyPr/>
          <a:lstStyle/>
          <a:p>
            <a:fld id="{8E6562B1-0B0F-0246-9532-09536BC2AE59}" type="slidenum">
              <a:rPr lang="en-US" smtClean="0"/>
              <a:t>11</a:t>
            </a:fld>
            <a:endParaRPr lang="en-US"/>
          </a:p>
        </p:txBody>
      </p:sp>
      <p:sp>
        <p:nvSpPr>
          <p:cNvPr id="56" name="矩形 55">
            <a:extLst>
              <a:ext uri="{FF2B5EF4-FFF2-40B4-BE49-F238E27FC236}">
                <a16:creationId xmlns:a16="http://schemas.microsoft.com/office/drawing/2014/main" id="{6075E7CC-1E8E-5A4F-96F1-AFA8DAF9FB44}"/>
              </a:ext>
            </a:extLst>
          </p:cNvPr>
          <p:cNvSpPr/>
          <p:nvPr/>
        </p:nvSpPr>
        <p:spPr>
          <a:xfrm>
            <a:off x="3314699" y="1039363"/>
            <a:ext cx="1002323" cy="167053"/>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57" name="矩形 56">
            <a:extLst>
              <a:ext uri="{FF2B5EF4-FFF2-40B4-BE49-F238E27FC236}">
                <a16:creationId xmlns:a16="http://schemas.microsoft.com/office/drawing/2014/main" id="{48279083-2CA3-3C45-8C3A-DC914EDCF8AB}"/>
              </a:ext>
            </a:extLst>
          </p:cNvPr>
          <p:cNvSpPr/>
          <p:nvPr/>
        </p:nvSpPr>
        <p:spPr>
          <a:xfrm>
            <a:off x="3314699" y="1485197"/>
            <a:ext cx="1072663" cy="165027"/>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pic>
        <p:nvPicPr>
          <p:cNvPr id="58" name="图片 57">
            <a:extLst>
              <a:ext uri="{FF2B5EF4-FFF2-40B4-BE49-F238E27FC236}">
                <a16:creationId xmlns:a16="http://schemas.microsoft.com/office/drawing/2014/main" id="{7AF31A22-A4F0-214C-8E32-F906E13D9DD9}"/>
              </a:ext>
            </a:extLst>
          </p:cNvPr>
          <p:cNvPicPr>
            <a:picLocks noChangeAspect="1"/>
          </p:cNvPicPr>
          <p:nvPr/>
        </p:nvPicPr>
        <p:blipFill rotWithShape="1">
          <a:blip r:embed="rId7"/>
          <a:srcRect r="65099" b="3994"/>
          <a:stretch/>
        </p:blipFill>
        <p:spPr>
          <a:xfrm>
            <a:off x="8085410" y="489776"/>
            <a:ext cx="833304" cy="268240"/>
          </a:xfrm>
          <a:prstGeom prst="rect">
            <a:avLst/>
          </a:prstGeom>
        </p:spPr>
      </p:pic>
      <p:pic>
        <p:nvPicPr>
          <p:cNvPr id="59" name="图片 58">
            <a:extLst>
              <a:ext uri="{FF2B5EF4-FFF2-40B4-BE49-F238E27FC236}">
                <a16:creationId xmlns:a16="http://schemas.microsoft.com/office/drawing/2014/main" id="{58F2FF46-0DC4-BA4D-AA9D-9FC94CD49D89}"/>
              </a:ext>
            </a:extLst>
          </p:cNvPr>
          <p:cNvPicPr>
            <a:picLocks noChangeAspect="1"/>
          </p:cNvPicPr>
          <p:nvPr/>
        </p:nvPicPr>
        <p:blipFill rotWithShape="1">
          <a:blip r:embed="rId7"/>
          <a:srcRect l="34323" t="4433" r="34864" b="6810"/>
          <a:stretch/>
        </p:blipFill>
        <p:spPr>
          <a:xfrm>
            <a:off x="8183016" y="777878"/>
            <a:ext cx="735698" cy="247988"/>
          </a:xfrm>
          <a:prstGeom prst="rect">
            <a:avLst/>
          </a:prstGeom>
        </p:spPr>
      </p:pic>
      <p:pic>
        <p:nvPicPr>
          <p:cNvPr id="60" name="图片 59">
            <a:extLst>
              <a:ext uri="{FF2B5EF4-FFF2-40B4-BE49-F238E27FC236}">
                <a16:creationId xmlns:a16="http://schemas.microsoft.com/office/drawing/2014/main" id="{329CB3D6-2E91-2644-90F6-3CA5316DC6D3}"/>
              </a:ext>
            </a:extLst>
          </p:cNvPr>
          <p:cNvPicPr>
            <a:picLocks noChangeAspect="1"/>
          </p:cNvPicPr>
          <p:nvPr/>
        </p:nvPicPr>
        <p:blipFill rotWithShape="1">
          <a:blip r:embed="rId7"/>
          <a:srcRect l="66586" t="1" b="-3659"/>
          <a:stretch/>
        </p:blipFill>
        <p:spPr>
          <a:xfrm>
            <a:off x="8183016" y="1059456"/>
            <a:ext cx="797793" cy="289622"/>
          </a:xfrm>
          <a:prstGeom prst="rect">
            <a:avLst/>
          </a:prstGeom>
        </p:spPr>
      </p:pic>
      <p:sp>
        <p:nvSpPr>
          <p:cNvPr id="61" name="矩形 60">
            <a:extLst>
              <a:ext uri="{FF2B5EF4-FFF2-40B4-BE49-F238E27FC236}">
                <a16:creationId xmlns:a16="http://schemas.microsoft.com/office/drawing/2014/main" id="{153694E7-A003-DD49-9A11-0950301E5132}"/>
              </a:ext>
            </a:extLst>
          </p:cNvPr>
          <p:cNvSpPr/>
          <p:nvPr/>
        </p:nvSpPr>
        <p:spPr>
          <a:xfrm>
            <a:off x="3314699" y="1934083"/>
            <a:ext cx="1072663" cy="165027"/>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209009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p:bldP spid="23" grpId="0" animBg="1"/>
      <p:bldP spid="24" grpId="0" animBg="1"/>
      <p:bldP spid="25" grpId="0" animBg="1"/>
      <p:bldP spid="26" grpId="0" animBg="1"/>
      <p:bldP spid="27" grpId="0"/>
      <p:bldP spid="28" grpId="0" animBg="1"/>
      <p:bldP spid="29" grpId="0"/>
      <p:bldP spid="33" grpId="0"/>
      <p:bldP spid="44" grpId="0"/>
      <p:bldP spid="56" grpId="0" animBg="1"/>
      <p:bldP spid="57" grpId="0" animBg="1"/>
      <p:bldP spid="6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4F0DF07-B705-824B-9A75-C87212005F74}"/>
              </a:ext>
            </a:extLst>
          </p:cNvPr>
          <p:cNvSpPr>
            <a:spLocks noGrp="1"/>
          </p:cNvSpPr>
          <p:nvPr>
            <p:ph type="sldNum" sz="quarter" idx="12"/>
          </p:nvPr>
        </p:nvSpPr>
        <p:spPr/>
        <p:txBody>
          <a:bodyPr/>
          <a:lstStyle/>
          <a:p>
            <a:fld id="{8E6562B1-0B0F-0246-9532-09536BC2AE59}" type="slidenum">
              <a:rPr lang="en-US" smtClean="0"/>
              <a:t>12</a:t>
            </a:fld>
            <a:endParaRPr lang="en-US"/>
          </a:p>
        </p:txBody>
      </p:sp>
      <p:sp>
        <p:nvSpPr>
          <p:cNvPr id="4" name="标题 3">
            <a:extLst>
              <a:ext uri="{FF2B5EF4-FFF2-40B4-BE49-F238E27FC236}">
                <a16:creationId xmlns:a16="http://schemas.microsoft.com/office/drawing/2014/main" id="{3AF53130-815F-E147-9919-D98D3636BF09}"/>
              </a:ext>
            </a:extLst>
          </p:cNvPr>
          <p:cNvSpPr>
            <a:spLocks noGrp="1"/>
          </p:cNvSpPr>
          <p:nvPr>
            <p:ph type="ctrTitle"/>
          </p:nvPr>
        </p:nvSpPr>
        <p:spPr/>
        <p:txBody>
          <a:bodyPr/>
          <a:lstStyle/>
          <a:p>
            <a:r>
              <a:rPr lang="en-US" altLang="zh-CN" dirty="0"/>
              <a:t>Treatment in SED ——</a:t>
            </a:r>
            <a:r>
              <a:rPr lang="zh-CN" altLang="en-US" dirty="0"/>
              <a:t> </a:t>
            </a:r>
            <a:r>
              <a:rPr lang="en-US" altLang="zh-CN" dirty="0"/>
              <a:t>Effect of CEMs</a:t>
            </a:r>
            <a:endParaRPr lang="en-US" dirty="0"/>
          </a:p>
        </p:txBody>
      </p:sp>
      <p:pic>
        <p:nvPicPr>
          <p:cNvPr id="6" name="图片 5">
            <a:extLst>
              <a:ext uri="{FF2B5EF4-FFF2-40B4-BE49-F238E27FC236}">
                <a16:creationId xmlns:a16="http://schemas.microsoft.com/office/drawing/2014/main" id="{5C32F124-8347-B944-8FD2-0D7D89F1B438}"/>
              </a:ext>
            </a:extLst>
          </p:cNvPr>
          <p:cNvPicPr>
            <a:picLocks noChangeAspect="1"/>
          </p:cNvPicPr>
          <p:nvPr/>
        </p:nvPicPr>
        <p:blipFill rotWithShape="1">
          <a:blip r:embed="rId3"/>
          <a:srcRect r="43112" b="13759"/>
          <a:stretch/>
        </p:blipFill>
        <p:spPr>
          <a:xfrm>
            <a:off x="385303" y="556747"/>
            <a:ext cx="4336649" cy="2260783"/>
          </a:xfrm>
          <a:prstGeom prst="rect">
            <a:avLst/>
          </a:prstGeom>
        </p:spPr>
      </p:pic>
      <p:pic>
        <p:nvPicPr>
          <p:cNvPr id="7" name="图片 6">
            <a:extLst>
              <a:ext uri="{FF2B5EF4-FFF2-40B4-BE49-F238E27FC236}">
                <a16:creationId xmlns:a16="http://schemas.microsoft.com/office/drawing/2014/main" id="{F326116E-21AE-1346-B382-A3D95004ECDD}"/>
              </a:ext>
            </a:extLst>
          </p:cNvPr>
          <p:cNvPicPr>
            <a:picLocks noChangeAspect="1"/>
          </p:cNvPicPr>
          <p:nvPr/>
        </p:nvPicPr>
        <p:blipFill rotWithShape="1">
          <a:blip r:embed="rId3"/>
          <a:srcRect l="58161" t="5603" b="18060"/>
          <a:stretch/>
        </p:blipFill>
        <p:spPr>
          <a:xfrm>
            <a:off x="5049674" y="469372"/>
            <a:ext cx="3833104" cy="2404977"/>
          </a:xfrm>
          <a:prstGeom prst="rect">
            <a:avLst/>
          </a:prstGeom>
        </p:spPr>
      </p:pic>
      <p:sp>
        <p:nvSpPr>
          <p:cNvPr id="8" name="文本框 7">
            <a:extLst>
              <a:ext uri="{FF2B5EF4-FFF2-40B4-BE49-F238E27FC236}">
                <a16:creationId xmlns:a16="http://schemas.microsoft.com/office/drawing/2014/main" id="{486FF120-801B-F44F-AE5C-05BC74DC4FE6}"/>
              </a:ext>
            </a:extLst>
          </p:cNvPr>
          <p:cNvSpPr txBox="1"/>
          <p:nvPr/>
        </p:nvSpPr>
        <p:spPr>
          <a:xfrm>
            <a:off x="57581" y="2817530"/>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t>
            </a:r>
          </a:p>
        </p:txBody>
      </p:sp>
      <p:sp>
        <p:nvSpPr>
          <p:cNvPr id="9" name="文本框 8">
            <a:extLst>
              <a:ext uri="{FF2B5EF4-FFF2-40B4-BE49-F238E27FC236}">
                <a16:creationId xmlns:a16="http://schemas.microsoft.com/office/drawing/2014/main" id="{E1B88142-44FD-E847-BB05-383F40191134}"/>
              </a:ext>
            </a:extLst>
          </p:cNvPr>
          <p:cNvSpPr txBox="1"/>
          <p:nvPr/>
        </p:nvSpPr>
        <p:spPr>
          <a:xfrm>
            <a:off x="57581" y="469372"/>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0" name="文本框 9">
            <a:extLst>
              <a:ext uri="{FF2B5EF4-FFF2-40B4-BE49-F238E27FC236}">
                <a16:creationId xmlns:a16="http://schemas.microsoft.com/office/drawing/2014/main" id="{A45C63F3-74DF-5B46-8699-CD9FFF50F5FF}"/>
              </a:ext>
            </a:extLst>
          </p:cNvPr>
          <p:cNvSpPr txBox="1"/>
          <p:nvPr/>
        </p:nvSpPr>
        <p:spPr>
          <a:xfrm>
            <a:off x="4763846" y="469372"/>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pic>
        <p:nvPicPr>
          <p:cNvPr id="11" name="图片 10">
            <a:extLst>
              <a:ext uri="{FF2B5EF4-FFF2-40B4-BE49-F238E27FC236}">
                <a16:creationId xmlns:a16="http://schemas.microsoft.com/office/drawing/2014/main" id="{67D88752-8C0B-F240-A2D1-0BB42C32B80D}"/>
              </a:ext>
            </a:extLst>
          </p:cNvPr>
          <p:cNvPicPr>
            <a:picLocks noChangeAspect="1"/>
          </p:cNvPicPr>
          <p:nvPr/>
        </p:nvPicPr>
        <p:blipFill>
          <a:blip r:embed="rId4"/>
          <a:stretch>
            <a:fillRect/>
          </a:stretch>
        </p:blipFill>
        <p:spPr>
          <a:xfrm>
            <a:off x="713025" y="2940772"/>
            <a:ext cx="4336649" cy="415843"/>
          </a:xfrm>
          <a:prstGeom prst="rect">
            <a:avLst/>
          </a:prstGeom>
        </p:spPr>
      </p:pic>
      <p:pic>
        <p:nvPicPr>
          <p:cNvPr id="12" name="图片 11">
            <a:extLst>
              <a:ext uri="{FF2B5EF4-FFF2-40B4-BE49-F238E27FC236}">
                <a16:creationId xmlns:a16="http://schemas.microsoft.com/office/drawing/2014/main" id="{8BDE6DFB-22F4-0E40-B384-39C02BA48DE0}"/>
              </a:ext>
            </a:extLst>
          </p:cNvPr>
          <p:cNvPicPr>
            <a:picLocks noChangeAspect="1"/>
          </p:cNvPicPr>
          <p:nvPr/>
        </p:nvPicPr>
        <p:blipFill>
          <a:blip r:embed="rId5"/>
          <a:stretch>
            <a:fillRect/>
          </a:stretch>
        </p:blipFill>
        <p:spPr>
          <a:xfrm>
            <a:off x="611833" y="3400230"/>
            <a:ext cx="4420307" cy="646331"/>
          </a:xfrm>
          <a:prstGeom prst="rect">
            <a:avLst/>
          </a:prstGeom>
        </p:spPr>
      </p:pic>
      <p:sp>
        <p:nvSpPr>
          <p:cNvPr id="14" name="文本框 13">
            <a:extLst>
              <a:ext uri="{FF2B5EF4-FFF2-40B4-BE49-F238E27FC236}">
                <a16:creationId xmlns:a16="http://schemas.microsoft.com/office/drawing/2014/main" id="{802FB0DE-6F76-E949-BD45-E7992FE45F63}"/>
              </a:ext>
            </a:extLst>
          </p:cNvPr>
          <p:cNvSpPr txBox="1"/>
          <p:nvPr/>
        </p:nvSpPr>
        <p:spPr>
          <a:xfrm>
            <a:off x="252605" y="4171919"/>
            <a:ext cx="8368446" cy="600164"/>
          </a:xfrm>
          <a:prstGeom prst="rect">
            <a:avLst/>
          </a:prstGeom>
          <a:noFill/>
        </p:spPr>
        <p:txBody>
          <a:bodyPr wrap="square">
            <a:spAutoFit/>
          </a:bodyPr>
          <a:lstStyle/>
          <a:p>
            <a:r>
              <a:rPr lang="en-US" sz="1100" dirty="0"/>
              <a:t>Fig. A comparison between standard and selective membranes: (a) S(Na/Ca), S(Na/Mg), and S(Cl/SO</a:t>
            </a:r>
            <a:r>
              <a:rPr lang="en-US" sz="1100" baseline="-25000" dirty="0"/>
              <a:t>4</a:t>
            </a:r>
            <a:r>
              <a:rPr lang="en-US" sz="1100" dirty="0"/>
              <a:t>) over time, </a:t>
            </a:r>
            <a:r>
              <a:rPr lang="en-US" altLang="zh-CN" sz="1100" dirty="0"/>
              <a:t>(b) Voltage over time, and (c) SEC</a:t>
            </a:r>
            <a:r>
              <a:rPr lang="en-US" sz="1100" dirty="0"/>
              <a:t>, under constant operating conditions of 109 A/m2 current density, 20 cell pairs, a reject brine/MB chamber flow rate of 15 L/h, and an electrolyte flow rate of 72.91 L/h.</a:t>
            </a:r>
          </a:p>
        </p:txBody>
      </p:sp>
      <p:sp>
        <p:nvSpPr>
          <p:cNvPr id="15" name="矩形 14">
            <a:extLst>
              <a:ext uri="{FF2B5EF4-FFF2-40B4-BE49-F238E27FC236}">
                <a16:creationId xmlns:a16="http://schemas.microsoft.com/office/drawing/2014/main" id="{A2278904-B26F-D44E-907F-E867EBC5D544}"/>
              </a:ext>
            </a:extLst>
          </p:cNvPr>
          <p:cNvSpPr/>
          <p:nvPr/>
        </p:nvSpPr>
        <p:spPr>
          <a:xfrm>
            <a:off x="3691183" y="1700270"/>
            <a:ext cx="1072663" cy="1872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77E18824-B832-724C-888D-18D6AE0030B2}"/>
              </a:ext>
            </a:extLst>
          </p:cNvPr>
          <p:cNvSpPr/>
          <p:nvPr/>
        </p:nvSpPr>
        <p:spPr>
          <a:xfrm>
            <a:off x="977772" y="798606"/>
            <a:ext cx="2459581" cy="302107"/>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矩形 16">
            <a:extLst>
              <a:ext uri="{FF2B5EF4-FFF2-40B4-BE49-F238E27FC236}">
                <a16:creationId xmlns:a16="http://schemas.microsoft.com/office/drawing/2014/main" id="{66705BC7-D233-4A4F-8A95-25CFE132F052}"/>
              </a:ext>
            </a:extLst>
          </p:cNvPr>
          <p:cNvSpPr/>
          <p:nvPr/>
        </p:nvSpPr>
        <p:spPr>
          <a:xfrm>
            <a:off x="977772" y="1389239"/>
            <a:ext cx="2459581" cy="166702"/>
          </a:xfrm>
          <a:prstGeom prst="rect">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64405546-96BA-8B4F-9131-D48916898819}"/>
              </a:ext>
            </a:extLst>
          </p:cNvPr>
          <p:cNvSpPr/>
          <p:nvPr/>
        </p:nvSpPr>
        <p:spPr>
          <a:xfrm>
            <a:off x="3691183" y="1104499"/>
            <a:ext cx="1072663" cy="187227"/>
          </a:xfrm>
          <a:prstGeom prst="rect">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867E9F28-696A-2143-B29C-91B14877E7CD}"/>
              </a:ext>
            </a:extLst>
          </p:cNvPr>
          <p:cNvSpPr/>
          <p:nvPr/>
        </p:nvSpPr>
        <p:spPr>
          <a:xfrm>
            <a:off x="3691183" y="895922"/>
            <a:ext cx="1002323" cy="167053"/>
          </a:xfrm>
          <a:prstGeom prst="rect">
            <a:avLst/>
          </a:prstGeom>
          <a:noFill/>
          <a:ln>
            <a:solidFill>
              <a:srgbClr val="00B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20" name="矩形 19">
            <a:extLst>
              <a:ext uri="{FF2B5EF4-FFF2-40B4-BE49-F238E27FC236}">
                <a16:creationId xmlns:a16="http://schemas.microsoft.com/office/drawing/2014/main" id="{CC136881-EB88-4345-AE2A-215781CD3F37}"/>
              </a:ext>
            </a:extLst>
          </p:cNvPr>
          <p:cNvSpPr/>
          <p:nvPr/>
        </p:nvSpPr>
        <p:spPr>
          <a:xfrm>
            <a:off x="3691183" y="1511409"/>
            <a:ext cx="1002323" cy="167053"/>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21" name="矩形 20">
            <a:extLst>
              <a:ext uri="{FF2B5EF4-FFF2-40B4-BE49-F238E27FC236}">
                <a16:creationId xmlns:a16="http://schemas.microsoft.com/office/drawing/2014/main" id="{9BEAED8E-6770-734D-AB5E-B97F2D003F09}"/>
              </a:ext>
            </a:extLst>
          </p:cNvPr>
          <p:cNvSpPr/>
          <p:nvPr/>
        </p:nvSpPr>
        <p:spPr>
          <a:xfrm>
            <a:off x="1264199" y="1584582"/>
            <a:ext cx="2173154" cy="108733"/>
          </a:xfrm>
          <a:prstGeom prst="rect">
            <a:avLst/>
          </a:prstGeom>
          <a:noFill/>
          <a:ln w="12700">
            <a:solidFill>
              <a:srgbClr val="00B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22" name="矩形 21">
            <a:extLst>
              <a:ext uri="{FF2B5EF4-FFF2-40B4-BE49-F238E27FC236}">
                <a16:creationId xmlns:a16="http://schemas.microsoft.com/office/drawing/2014/main" id="{645FF0A6-8EE7-0B41-8326-C47A9AF7FDE4}"/>
              </a:ext>
            </a:extLst>
          </p:cNvPr>
          <p:cNvSpPr/>
          <p:nvPr/>
        </p:nvSpPr>
        <p:spPr>
          <a:xfrm>
            <a:off x="2282024" y="1167137"/>
            <a:ext cx="1155329" cy="175436"/>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B050"/>
              </a:solidFill>
            </a:endParaRPr>
          </a:p>
        </p:txBody>
      </p:sp>
      <p:sp>
        <p:nvSpPr>
          <p:cNvPr id="23" name="文本框 22">
            <a:extLst>
              <a:ext uri="{FF2B5EF4-FFF2-40B4-BE49-F238E27FC236}">
                <a16:creationId xmlns:a16="http://schemas.microsoft.com/office/drawing/2014/main" id="{659DB027-3AD9-EF4C-B266-5E7F834138A5}"/>
              </a:ext>
            </a:extLst>
          </p:cNvPr>
          <p:cNvSpPr txBox="1"/>
          <p:nvPr/>
        </p:nvSpPr>
        <p:spPr>
          <a:xfrm>
            <a:off x="1557958" y="1986171"/>
            <a:ext cx="3014042"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FF0000"/>
                </a:solidFill>
              </a:rPr>
              <a:t>S(Na/Mg) = 54 % </a:t>
            </a:r>
            <a:r>
              <a:rPr lang="en-US" sz="1200" dirty="0">
                <a:solidFill>
                  <a:srgbClr val="FF0000"/>
                </a:solidFill>
                <a:sym typeface="Wingdings" pitchFamily="2" charset="2"/>
              </a:rPr>
              <a:t> </a:t>
            </a:r>
            <a:r>
              <a:rPr lang="en-US" sz="1200" dirty="0">
                <a:solidFill>
                  <a:srgbClr val="FF0000"/>
                </a:solidFill>
              </a:rPr>
              <a:t>84 %</a:t>
            </a:r>
          </a:p>
          <a:p>
            <a:pPr marL="171450" indent="-171450">
              <a:buFont typeface="Arial" panose="020B0604020202020204" pitchFamily="34" charset="0"/>
              <a:buChar char="•"/>
            </a:pPr>
            <a:r>
              <a:rPr lang="en-US" altLang="zh-CN" sz="1200" dirty="0">
                <a:solidFill>
                  <a:srgbClr val="00B050"/>
                </a:solidFill>
              </a:rPr>
              <a:t>S(Na/Ca) = 45 % </a:t>
            </a:r>
            <a:r>
              <a:rPr lang="en-US" altLang="zh-CN" sz="1200" dirty="0">
                <a:solidFill>
                  <a:srgbClr val="00B050"/>
                </a:solidFill>
                <a:sym typeface="Wingdings" pitchFamily="2" charset="2"/>
              </a:rPr>
              <a:t> </a:t>
            </a:r>
            <a:r>
              <a:rPr lang="en-US" altLang="zh-CN" sz="1200" dirty="0">
                <a:solidFill>
                  <a:srgbClr val="00B050"/>
                </a:solidFill>
              </a:rPr>
              <a:t>66 %</a:t>
            </a:r>
            <a:r>
              <a:rPr lang="en-US" altLang="zh-CN" sz="1200" dirty="0">
                <a:solidFill>
                  <a:srgbClr val="00B050"/>
                </a:solidFill>
                <a:sym typeface="Wingdings" pitchFamily="2" charset="2"/>
              </a:rPr>
              <a:t> </a:t>
            </a:r>
            <a:endParaRPr lang="en-US" altLang="zh-CN" sz="1200" dirty="0">
              <a:solidFill>
                <a:srgbClr val="00B050"/>
              </a:solidFill>
            </a:endParaRPr>
          </a:p>
          <a:p>
            <a:pPr marL="171450" indent="-171450">
              <a:buFont typeface="Arial" panose="020B0604020202020204" pitchFamily="34" charset="0"/>
              <a:buChar char="•"/>
            </a:pPr>
            <a:endParaRPr lang="en-US" sz="1200" dirty="0">
              <a:solidFill>
                <a:srgbClr val="FF0000"/>
              </a:solidFill>
            </a:endParaRPr>
          </a:p>
        </p:txBody>
      </p:sp>
    </p:spTree>
    <p:extLst>
      <p:ext uri="{BB962C8B-B14F-4D97-AF65-F5344CB8AC3E}">
        <p14:creationId xmlns:p14="http://schemas.microsoft.com/office/powerpoint/2010/main" val="299019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0017-BA68-D1A5-6F1A-B9B67AAFA867}"/>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1BB939B-7BCE-2C49-35EC-D6E4A8808C87}"/>
              </a:ext>
            </a:extLst>
          </p:cNvPr>
          <p:cNvSpPr>
            <a:spLocks noGrp="1"/>
          </p:cNvSpPr>
          <p:nvPr>
            <p:ph type="ctrTitle"/>
          </p:nvPr>
        </p:nvSpPr>
        <p:spPr>
          <a:xfrm>
            <a:off x="185468" y="0"/>
            <a:ext cx="7772400" cy="369332"/>
          </a:xfrm>
        </p:spPr>
        <p:txBody>
          <a:bodyPr>
            <a:normAutofit fontScale="90000"/>
          </a:bodyPr>
          <a:lstStyle/>
          <a:p>
            <a:r>
              <a:rPr lang="en-US" altLang="zh-CN" dirty="0"/>
              <a:t>Treatment in SED ——</a:t>
            </a:r>
            <a:r>
              <a:rPr lang="zh-CN" altLang="en-US" dirty="0"/>
              <a:t> </a:t>
            </a:r>
            <a:r>
              <a:rPr lang="en-US" altLang="zh-CN" dirty="0"/>
              <a:t>Effect of feed flow rate, cell pairs, electrolyte flow rate</a:t>
            </a:r>
          </a:p>
        </p:txBody>
      </p:sp>
      <p:sp>
        <p:nvSpPr>
          <p:cNvPr id="30" name="灯片编号占位符 2">
            <a:extLst>
              <a:ext uri="{FF2B5EF4-FFF2-40B4-BE49-F238E27FC236}">
                <a16:creationId xmlns:a16="http://schemas.microsoft.com/office/drawing/2014/main" id="{50570A4C-8978-3144-8468-EC424A7DEC33}"/>
              </a:ext>
            </a:extLst>
          </p:cNvPr>
          <p:cNvSpPr>
            <a:spLocks noGrp="1"/>
          </p:cNvSpPr>
          <p:nvPr>
            <p:ph type="sldNum" sz="quarter" idx="12"/>
          </p:nvPr>
        </p:nvSpPr>
        <p:spPr>
          <a:xfrm>
            <a:off x="6553200" y="4361530"/>
            <a:ext cx="2133600" cy="273844"/>
          </a:xfrm>
        </p:spPr>
        <p:txBody>
          <a:bodyPr/>
          <a:lstStyle/>
          <a:p>
            <a:fld id="{8E6562B1-0B0F-0246-9532-09536BC2AE59}" type="slidenum">
              <a:rPr lang="en-US" smtClean="0"/>
              <a:t>13</a:t>
            </a:fld>
            <a:endParaRPr lang="en-US" dirty="0"/>
          </a:p>
        </p:txBody>
      </p:sp>
      <p:pic>
        <p:nvPicPr>
          <p:cNvPr id="9" name="图片 8">
            <a:extLst>
              <a:ext uri="{FF2B5EF4-FFF2-40B4-BE49-F238E27FC236}">
                <a16:creationId xmlns:a16="http://schemas.microsoft.com/office/drawing/2014/main" id="{D69D348B-2355-2C44-B683-8CBBDB10E0B3}"/>
              </a:ext>
            </a:extLst>
          </p:cNvPr>
          <p:cNvPicPr>
            <a:picLocks noChangeAspect="1"/>
          </p:cNvPicPr>
          <p:nvPr/>
        </p:nvPicPr>
        <p:blipFill rotWithShape="1">
          <a:blip r:embed="rId3"/>
          <a:srcRect r="42003" b="11664"/>
          <a:stretch/>
        </p:blipFill>
        <p:spPr>
          <a:xfrm>
            <a:off x="4698932" y="508126"/>
            <a:ext cx="3987868" cy="2424505"/>
          </a:xfrm>
          <a:prstGeom prst="rect">
            <a:avLst/>
          </a:prstGeom>
        </p:spPr>
      </p:pic>
      <p:pic>
        <p:nvPicPr>
          <p:cNvPr id="34" name="图片 33">
            <a:extLst>
              <a:ext uri="{FF2B5EF4-FFF2-40B4-BE49-F238E27FC236}">
                <a16:creationId xmlns:a16="http://schemas.microsoft.com/office/drawing/2014/main" id="{1189E09B-D65B-2F42-97D7-33A3F89543A7}"/>
              </a:ext>
            </a:extLst>
          </p:cNvPr>
          <p:cNvPicPr>
            <a:picLocks noChangeAspect="1"/>
          </p:cNvPicPr>
          <p:nvPr/>
        </p:nvPicPr>
        <p:blipFill rotWithShape="1">
          <a:blip r:embed="rId4"/>
          <a:srcRect r="41709" b="10124"/>
          <a:stretch/>
        </p:blipFill>
        <p:spPr>
          <a:xfrm>
            <a:off x="360484" y="516121"/>
            <a:ext cx="3987868" cy="2074655"/>
          </a:xfrm>
          <a:prstGeom prst="rect">
            <a:avLst/>
          </a:prstGeom>
        </p:spPr>
      </p:pic>
      <p:pic>
        <p:nvPicPr>
          <p:cNvPr id="12" name="图片 11">
            <a:extLst>
              <a:ext uri="{FF2B5EF4-FFF2-40B4-BE49-F238E27FC236}">
                <a16:creationId xmlns:a16="http://schemas.microsoft.com/office/drawing/2014/main" id="{570B699A-2FAF-B542-952B-F2FD5DDE41B9}"/>
              </a:ext>
            </a:extLst>
          </p:cNvPr>
          <p:cNvPicPr>
            <a:picLocks noChangeAspect="1"/>
          </p:cNvPicPr>
          <p:nvPr/>
        </p:nvPicPr>
        <p:blipFill rotWithShape="1">
          <a:blip r:embed="rId5"/>
          <a:srcRect r="43173" b="11723"/>
          <a:stretch/>
        </p:blipFill>
        <p:spPr>
          <a:xfrm>
            <a:off x="360484" y="2506152"/>
            <a:ext cx="4136099" cy="2203152"/>
          </a:xfrm>
          <a:prstGeom prst="rect">
            <a:avLst/>
          </a:prstGeom>
        </p:spPr>
      </p:pic>
      <p:sp>
        <p:nvSpPr>
          <p:cNvPr id="13" name="矩形 12">
            <a:extLst>
              <a:ext uri="{FF2B5EF4-FFF2-40B4-BE49-F238E27FC236}">
                <a16:creationId xmlns:a16="http://schemas.microsoft.com/office/drawing/2014/main" id="{C586297E-B302-EE41-9306-99D99F787113}"/>
              </a:ext>
            </a:extLst>
          </p:cNvPr>
          <p:cNvSpPr/>
          <p:nvPr/>
        </p:nvSpPr>
        <p:spPr>
          <a:xfrm>
            <a:off x="3454596" y="1674720"/>
            <a:ext cx="893756" cy="564543"/>
          </a:xfrm>
          <a:prstGeom prst="rect">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0A8411F8-4F91-534A-873D-A9DB32197F82}"/>
              </a:ext>
            </a:extLst>
          </p:cNvPr>
          <p:cNvSpPr/>
          <p:nvPr/>
        </p:nvSpPr>
        <p:spPr>
          <a:xfrm>
            <a:off x="7942799" y="1873342"/>
            <a:ext cx="893756" cy="564543"/>
          </a:xfrm>
          <a:prstGeom prst="rect">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矩形 39">
            <a:extLst>
              <a:ext uri="{FF2B5EF4-FFF2-40B4-BE49-F238E27FC236}">
                <a16:creationId xmlns:a16="http://schemas.microsoft.com/office/drawing/2014/main" id="{28540706-2E84-754C-BB75-7631B60C8EFE}"/>
              </a:ext>
            </a:extLst>
          </p:cNvPr>
          <p:cNvSpPr/>
          <p:nvPr/>
        </p:nvSpPr>
        <p:spPr>
          <a:xfrm>
            <a:off x="3458572" y="3728857"/>
            <a:ext cx="1038011" cy="564543"/>
          </a:xfrm>
          <a:prstGeom prst="rect">
            <a:avLst/>
          </a:prstGeom>
          <a:no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直线连接符 14">
            <a:extLst>
              <a:ext uri="{FF2B5EF4-FFF2-40B4-BE49-F238E27FC236}">
                <a16:creationId xmlns:a16="http://schemas.microsoft.com/office/drawing/2014/main" id="{F6A98651-4988-FE4C-8FD8-65AA57ECA51A}"/>
              </a:ext>
            </a:extLst>
          </p:cNvPr>
          <p:cNvCxnSpPr>
            <a:cxnSpLocks/>
          </p:cNvCxnSpPr>
          <p:nvPr/>
        </p:nvCxnSpPr>
        <p:spPr>
          <a:xfrm>
            <a:off x="6361043" y="580446"/>
            <a:ext cx="0" cy="1918347"/>
          </a:xfrm>
          <a:prstGeom prst="line">
            <a:avLst/>
          </a:prstGeom>
          <a:ln w="19050">
            <a:solidFill>
              <a:schemeClr val="accent1"/>
            </a:solidFill>
            <a:prstDash val="lgDash"/>
          </a:ln>
        </p:spPr>
        <p:style>
          <a:lnRef idx="2">
            <a:schemeClr val="accent2"/>
          </a:lnRef>
          <a:fillRef idx="0">
            <a:schemeClr val="accent2"/>
          </a:fillRef>
          <a:effectRef idx="1">
            <a:schemeClr val="accent2"/>
          </a:effectRef>
          <a:fontRef idx="minor">
            <a:schemeClr val="tx1"/>
          </a:fontRef>
        </p:style>
      </p:cxnSp>
      <p:cxnSp>
        <p:nvCxnSpPr>
          <p:cNvPr id="42" name="直线连接符 41">
            <a:extLst>
              <a:ext uri="{FF2B5EF4-FFF2-40B4-BE49-F238E27FC236}">
                <a16:creationId xmlns:a16="http://schemas.microsoft.com/office/drawing/2014/main" id="{7D88080D-07B0-0546-A7BB-DEA55B5FD22E}"/>
              </a:ext>
            </a:extLst>
          </p:cNvPr>
          <p:cNvCxnSpPr>
            <a:cxnSpLocks/>
          </p:cNvCxnSpPr>
          <p:nvPr/>
        </p:nvCxnSpPr>
        <p:spPr>
          <a:xfrm>
            <a:off x="6759932" y="588441"/>
            <a:ext cx="0" cy="1910352"/>
          </a:xfrm>
          <a:prstGeom prst="line">
            <a:avLst/>
          </a:prstGeom>
          <a:ln w="19050">
            <a:solidFill>
              <a:schemeClr val="bg1">
                <a:lumMod val="65000"/>
              </a:schemeClr>
            </a:solidFill>
            <a:prstDash val="lgDash"/>
          </a:ln>
        </p:spPr>
        <p:style>
          <a:lnRef idx="2">
            <a:schemeClr val="accent2"/>
          </a:lnRef>
          <a:fillRef idx="0">
            <a:schemeClr val="accent2"/>
          </a:fillRef>
          <a:effectRef idx="1">
            <a:schemeClr val="accent2"/>
          </a:effectRef>
          <a:fontRef idx="minor">
            <a:schemeClr val="tx1"/>
          </a:fontRef>
        </p:style>
      </p:cxnSp>
      <p:cxnSp>
        <p:nvCxnSpPr>
          <p:cNvPr id="45" name="直线连接符 44">
            <a:extLst>
              <a:ext uri="{FF2B5EF4-FFF2-40B4-BE49-F238E27FC236}">
                <a16:creationId xmlns:a16="http://schemas.microsoft.com/office/drawing/2014/main" id="{0EE9F50E-7340-5543-82CC-25805D97977C}"/>
              </a:ext>
            </a:extLst>
          </p:cNvPr>
          <p:cNvCxnSpPr>
            <a:cxnSpLocks/>
          </p:cNvCxnSpPr>
          <p:nvPr/>
        </p:nvCxnSpPr>
        <p:spPr>
          <a:xfrm>
            <a:off x="7508680" y="595800"/>
            <a:ext cx="0" cy="1910352"/>
          </a:xfrm>
          <a:prstGeom prst="line">
            <a:avLst/>
          </a:prstGeom>
          <a:ln w="19050">
            <a:solidFill>
              <a:schemeClr val="bg1">
                <a:lumMod val="65000"/>
              </a:schemeClr>
            </a:solidFill>
            <a:prstDash val="lgDash"/>
          </a:ln>
        </p:spPr>
        <p:style>
          <a:lnRef idx="2">
            <a:schemeClr val="accent2"/>
          </a:lnRef>
          <a:fillRef idx="0">
            <a:schemeClr val="accent2"/>
          </a:fillRef>
          <a:effectRef idx="1">
            <a:schemeClr val="accent2"/>
          </a:effectRef>
          <a:fontRef idx="minor">
            <a:schemeClr val="tx1"/>
          </a:fontRef>
        </p:style>
      </p:cxnSp>
      <p:sp>
        <p:nvSpPr>
          <p:cNvPr id="19" name="文本框 18">
            <a:extLst>
              <a:ext uri="{FF2B5EF4-FFF2-40B4-BE49-F238E27FC236}">
                <a16:creationId xmlns:a16="http://schemas.microsoft.com/office/drawing/2014/main" id="{A3A70277-3828-294E-8ECA-CAB052CDCF16}"/>
              </a:ext>
            </a:extLst>
          </p:cNvPr>
          <p:cNvSpPr txBox="1"/>
          <p:nvPr/>
        </p:nvSpPr>
        <p:spPr>
          <a:xfrm>
            <a:off x="6044313" y="2294114"/>
            <a:ext cx="455125" cy="276999"/>
          </a:xfrm>
          <a:prstGeom prst="rect">
            <a:avLst/>
          </a:prstGeom>
          <a:noFill/>
        </p:spPr>
        <p:txBody>
          <a:bodyPr wrap="square" rtlCol="0">
            <a:spAutoFit/>
          </a:bodyPr>
          <a:lstStyle/>
          <a:p>
            <a:r>
              <a:rPr lang="en-US" sz="1200" dirty="0">
                <a:solidFill>
                  <a:srgbClr val="0070C0"/>
                </a:solidFill>
              </a:rPr>
              <a:t>20</a:t>
            </a:r>
          </a:p>
        </p:txBody>
      </p:sp>
      <p:sp>
        <p:nvSpPr>
          <p:cNvPr id="47" name="文本框 46">
            <a:extLst>
              <a:ext uri="{FF2B5EF4-FFF2-40B4-BE49-F238E27FC236}">
                <a16:creationId xmlns:a16="http://schemas.microsoft.com/office/drawing/2014/main" id="{88BC6252-293F-454C-8038-4A636E90995C}"/>
              </a:ext>
            </a:extLst>
          </p:cNvPr>
          <p:cNvSpPr txBox="1"/>
          <p:nvPr/>
        </p:nvSpPr>
        <p:spPr>
          <a:xfrm>
            <a:off x="6451619" y="2294114"/>
            <a:ext cx="455125" cy="276999"/>
          </a:xfrm>
          <a:prstGeom prst="rect">
            <a:avLst/>
          </a:prstGeom>
          <a:noFill/>
        </p:spPr>
        <p:txBody>
          <a:bodyPr wrap="square" rtlCol="0">
            <a:spAutoFit/>
          </a:bodyPr>
          <a:lstStyle/>
          <a:p>
            <a:r>
              <a:rPr lang="en-US" sz="1200" dirty="0">
                <a:solidFill>
                  <a:schemeClr val="bg1">
                    <a:lumMod val="50000"/>
                  </a:schemeClr>
                </a:solidFill>
              </a:rPr>
              <a:t>15</a:t>
            </a:r>
          </a:p>
        </p:txBody>
      </p:sp>
      <p:sp>
        <p:nvSpPr>
          <p:cNvPr id="51" name="文本框 50">
            <a:extLst>
              <a:ext uri="{FF2B5EF4-FFF2-40B4-BE49-F238E27FC236}">
                <a16:creationId xmlns:a16="http://schemas.microsoft.com/office/drawing/2014/main" id="{B178936F-B89E-DF42-87C7-75DD6B5EDCB0}"/>
              </a:ext>
            </a:extLst>
          </p:cNvPr>
          <p:cNvSpPr txBox="1"/>
          <p:nvPr/>
        </p:nvSpPr>
        <p:spPr>
          <a:xfrm>
            <a:off x="7185805" y="2294114"/>
            <a:ext cx="455125" cy="276999"/>
          </a:xfrm>
          <a:prstGeom prst="rect">
            <a:avLst/>
          </a:prstGeom>
          <a:noFill/>
        </p:spPr>
        <p:txBody>
          <a:bodyPr wrap="square" rtlCol="0">
            <a:spAutoFit/>
          </a:bodyPr>
          <a:lstStyle/>
          <a:p>
            <a:r>
              <a:rPr lang="en-US" sz="1200" dirty="0">
                <a:solidFill>
                  <a:schemeClr val="bg1">
                    <a:lumMod val="50000"/>
                  </a:schemeClr>
                </a:solidFill>
              </a:rPr>
              <a:t>10</a:t>
            </a:r>
          </a:p>
        </p:txBody>
      </p:sp>
      <p:sp>
        <p:nvSpPr>
          <p:cNvPr id="16" name="文本框 15">
            <a:extLst>
              <a:ext uri="{FF2B5EF4-FFF2-40B4-BE49-F238E27FC236}">
                <a16:creationId xmlns:a16="http://schemas.microsoft.com/office/drawing/2014/main" id="{6BCC695C-F33E-2948-B649-39594D73A09E}"/>
              </a:ext>
            </a:extLst>
          </p:cNvPr>
          <p:cNvSpPr txBox="1"/>
          <p:nvPr/>
        </p:nvSpPr>
        <p:spPr>
          <a:xfrm>
            <a:off x="7885" y="2359363"/>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t>
            </a:r>
          </a:p>
        </p:txBody>
      </p:sp>
      <p:sp>
        <p:nvSpPr>
          <p:cNvPr id="17" name="文本框 16">
            <a:extLst>
              <a:ext uri="{FF2B5EF4-FFF2-40B4-BE49-F238E27FC236}">
                <a16:creationId xmlns:a16="http://schemas.microsoft.com/office/drawing/2014/main" id="{9449ADC9-4A7A-0E49-A9BA-8EF229C1FF97}"/>
              </a:ext>
            </a:extLst>
          </p:cNvPr>
          <p:cNvSpPr txBox="1"/>
          <p:nvPr/>
        </p:nvSpPr>
        <p:spPr>
          <a:xfrm>
            <a:off x="7885" y="434196"/>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8" name="文本框 17">
            <a:extLst>
              <a:ext uri="{FF2B5EF4-FFF2-40B4-BE49-F238E27FC236}">
                <a16:creationId xmlns:a16="http://schemas.microsoft.com/office/drawing/2014/main" id="{505EF102-0C17-A34B-84A8-50A5A5CCCEC2}"/>
              </a:ext>
            </a:extLst>
          </p:cNvPr>
          <p:cNvSpPr txBox="1"/>
          <p:nvPr/>
        </p:nvSpPr>
        <p:spPr>
          <a:xfrm>
            <a:off x="4371210" y="434196"/>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27" name="文本框 26">
            <a:extLst>
              <a:ext uri="{FF2B5EF4-FFF2-40B4-BE49-F238E27FC236}">
                <a16:creationId xmlns:a16="http://schemas.microsoft.com/office/drawing/2014/main" id="{B65973A3-27DA-014A-BA94-DF492DAE5FC5}"/>
              </a:ext>
            </a:extLst>
          </p:cNvPr>
          <p:cNvSpPr txBox="1"/>
          <p:nvPr/>
        </p:nvSpPr>
        <p:spPr>
          <a:xfrm>
            <a:off x="4765392" y="3085163"/>
            <a:ext cx="4136099" cy="430887"/>
          </a:xfrm>
          <a:prstGeom prst="rect">
            <a:avLst/>
          </a:prstGeom>
          <a:noFill/>
        </p:spPr>
        <p:txBody>
          <a:bodyPr wrap="square">
            <a:spAutoFit/>
          </a:bodyPr>
          <a:lstStyle>
            <a:defPPr>
              <a:defRPr lang="en-US"/>
            </a:defPPr>
            <a:lvl1pPr>
              <a:defRPr sz="1100"/>
            </a:lvl1pPr>
          </a:lstStyle>
          <a:p>
            <a:r>
              <a:rPr lang="en-US" altLang="zh-CN" dirty="0"/>
              <a:t>Fig. The effect of (a) reject brine/MB chamber flow rate (b) cell pairs and (c) electrolyte flow rate on selectivity over time</a:t>
            </a:r>
            <a:endParaRPr lang="en-US" dirty="0"/>
          </a:p>
        </p:txBody>
      </p:sp>
    </p:spTree>
    <p:extLst>
      <p:ext uri="{BB962C8B-B14F-4D97-AF65-F5344CB8AC3E}">
        <p14:creationId xmlns:p14="http://schemas.microsoft.com/office/powerpoint/2010/main" val="405955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4080" y="829606"/>
            <a:ext cx="2350736" cy="533285"/>
          </a:xfrm>
          <a:effectLst>
            <a:outerShdw blurRad="50800" dist="38100" dir="2700000" algn="tl" rotWithShape="0">
              <a:prstClr val="black">
                <a:alpha val="40000"/>
              </a:prstClr>
            </a:outerShdw>
          </a:effectLst>
        </p:spPr>
        <p:txBody>
          <a:bodyPr>
            <a:normAutofit lnSpcReduction="10000"/>
          </a:bodyPr>
          <a:lstStyle/>
          <a:p>
            <a:pPr marL="0" indent="0">
              <a:buNone/>
            </a:pPr>
            <a:r>
              <a:rPr lang="en-US" dirty="0"/>
              <a:t>CONTENT</a:t>
            </a:r>
          </a:p>
        </p:txBody>
      </p:sp>
      <p:sp>
        <p:nvSpPr>
          <p:cNvPr id="4" name="灯片编号占位符 3">
            <a:extLst>
              <a:ext uri="{FF2B5EF4-FFF2-40B4-BE49-F238E27FC236}">
                <a16:creationId xmlns:a16="http://schemas.microsoft.com/office/drawing/2014/main" id="{918DC93B-567A-F34A-AA25-1B5A81F71BD4}"/>
              </a:ext>
            </a:extLst>
          </p:cNvPr>
          <p:cNvSpPr>
            <a:spLocks noGrp="1"/>
          </p:cNvSpPr>
          <p:nvPr>
            <p:ph type="sldNum" sz="quarter" idx="12"/>
          </p:nvPr>
        </p:nvSpPr>
        <p:spPr/>
        <p:txBody>
          <a:bodyPr/>
          <a:lstStyle/>
          <a:p>
            <a:fld id="{8E6562B1-0B0F-0246-9532-09536BC2AE59}" type="slidenum">
              <a:rPr lang="en-US" smtClean="0"/>
              <a:t>14</a:t>
            </a:fld>
            <a:endParaRPr lang="en-US"/>
          </a:p>
        </p:txBody>
      </p:sp>
      <p:sp>
        <p:nvSpPr>
          <p:cNvPr id="7" name="文本框 6">
            <a:extLst>
              <a:ext uri="{FF2B5EF4-FFF2-40B4-BE49-F238E27FC236}">
                <a16:creationId xmlns:a16="http://schemas.microsoft.com/office/drawing/2014/main" id="{7A0732A7-298A-C34D-80B0-0DE73FD574DB}"/>
              </a:ext>
            </a:extLst>
          </p:cNvPr>
          <p:cNvSpPr txBox="1"/>
          <p:nvPr/>
        </p:nvSpPr>
        <p:spPr>
          <a:xfrm>
            <a:off x="416739" y="1723444"/>
            <a:ext cx="512756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Background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Experimental Setup</a:t>
            </a:r>
            <a:endParaRPr lang="en-US" dirty="0"/>
          </a:p>
          <a:p>
            <a:endParaRPr lang="en-US" dirty="0"/>
          </a:p>
          <a:p>
            <a:pPr marL="285750" indent="-285750">
              <a:buFont typeface="Arial" panose="020B0604020202020204" pitchFamily="34" charset="0"/>
              <a:buChar char="•"/>
            </a:pPr>
            <a:r>
              <a:rPr lang="en-US" dirty="0"/>
              <a:t>Treatment in 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Valorization through BMED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Economic Analysis</a:t>
            </a:r>
          </a:p>
        </p:txBody>
      </p:sp>
      <p:cxnSp>
        <p:nvCxnSpPr>
          <p:cNvPr id="9" name="直线连接符 8">
            <a:extLst>
              <a:ext uri="{FF2B5EF4-FFF2-40B4-BE49-F238E27FC236}">
                <a16:creationId xmlns:a16="http://schemas.microsoft.com/office/drawing/2014/main" id="{3FECEA92-B26D-144C-B445-E7CFDC4886CF}"/>
              </a:ext>
            </a:extLst>
          </p:cNvPr>
          <p:cNvCxnSpPr/>
          <p:nvPr/>
        </p:nvCxnSpPr>
        <p:spPr>
          <a:xfrm>
            <a:off x="420783" y="1448619"/>
            <a:ext cx="4337330" cy="0"/>
          </a:xfrm>
          <a:prstGeom prst="line">
            <a:avLst/>
          </a:prstGeom>
        </p:spPr>
        <p:style>
          <a:lnRef idx="2">
            <a:schemeClr val="dk1"/>
          </a:lnRef>
          <a:fillRef idx="0">
            <a:schemeClr val="dk1"/>
          </a:fillRef>
          <a:effectRef idx="1">
            <a:schemeClr val="dk1"/>
          </a:effectRef>
          <a:fontRef idx="minor">
            <a:schemeClr val="tx1"/>
          </a:fontRef>
        </p:style>
      </p:cxnSp>
      <p:pic>
        <p:nvPicPr>
          <p:cNvPr id="8" name="图片 7">
            <a:extLst>
              <a:ext uri="{FF2B5EF4-FFF2-40B4-BE49-F238E27FC236}">
                <a16:creationId xmlns:a16="http://schemas.microsoft.com/office/drawing/2014/main" id="{67F12FC2-3831-8A46-818E-EEF1EABCB4A5}"/>
              </a:ext>
            </a:extLst>
          </p:cNvPr>
          <p:cNvPicPr>
            <a:picLocks noChangeAspect="1"/>
          </p:cNvPicPr>
          <p:nvPr/>
        </p:nvPicPr>
        <p:blipFill>
          <a:blip r:embed="rId3"/>
          <a:stretch>
            <a:fillRect/>
          </a:stretch>
        </p:blipFill>
        <p:spPr>
          <a:xfrm>
            <a:off x="4929808" y="508126"/>
            <a:ext cx="4150581" cy="38057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矩形 9">
            <a:extLst>
              <a:ext uri="{FF2B5EF4-FFF2-40B4-BE49-F238E27FC236}">
                <a16:creationId xmlns:a16="http://schemas.microsoft.com/office/drawing/2014/main" id="{A332BC5E-B64C-E747-93AE-0E7D7F7E0F13}"/>
              </a:ext>
            </a:extLst>
          </p:cNvPr>
          <p:cNvSpPr/>
          <p:nvPr/>
        </p:nvSpPr>
        <p:spPr>
          <a:xfrm>
            <a:off x="282238" y="3311690"/>
            <a:ext cx="4393976" cy="49020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06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8689FD0-2A29-BF45-AE81-47B4337846F7}"/>
              </a:ext>
            </a:extLst>
          </p:cNvPr>
          <p:cNvSpPr>
            <a:spLocks noGrp="1"/>
          </p:cNvSpPr>
          <p:nvPr>
            <p:ph type="sldNum" sz="quarter" idx="12"/>
          </p:nvPr>
        </p:nvSpPr>
        <p:spPr/>
        <p:txBody>
          <a:bodyPr/>
          <a:lstStyle/>
          <a:p>
            <a:fld id="{8E6562B1-0B0F-0246-9532-09536BC2AE59}" type="slidenum">
              <a:rPr lang="en-US" smtClean="0"/>
              <a:t>15</a:t>
            </a:fld>
            <a:endParaRPr lang="en-US"/>
          </a:p>
        </p:txBody>
      </p:sp>
      <p:sp>
        <p:nvSpPr>
          <p:cNvPr id="4" name="标题 3">
            <a:extLst>
              <a:ext uri="{FF2B5EF4-FFF2-40B4-BE49-F238E27FC236}">
                <a16:creationId xmlns:a16="http://schemas.microsoft.com/office/drawing/2014/main" id="{AEC4E651-6F6D-CD41-820B-0FFB79D195E8}"/>
              </a:ext>
            </a:extLst>
          </p:cNvPr>
          <p:cNvSpPr>
            <a:spLocks noGrp="1"/>
          </p:cNvSpPr>
          <p:nvPr>
            <p:ph type="ctrTitle"/>
          </p:nvPr>
        </p:nvSpPr>
        <p:spPr/>
        <p:txBody>
          <a:bodyPr>
            <a:normAutofit/>
          </a:bodyPr>
          <a:lstStyle/>
          <a:p>
            <a:r>
              <a:rPr lang="en-US" altLang="zh-CN" dirty="0"/>
              <a:t>Valorization through BMED</a:t>
            </a:r>
            <a:endParaRPr lang="en-US" dirty="0"/>
          </a:p>
        </p:txBody>
      </p:sp>
      <p:pic>
        <p:nvPicPr>
          <p:cNvPr id="6" name="图片 5">
            <a:extLst>
              <a:ext uri="{FF2B5EF4-FFF2-40B4-BE49-F238E27FC236}">
                <a16:creationId xmlns:a16="http://schemas.microsoft.com/office/drawing/2014/main" id="{719031C2-65C0-1F4D-A9A5-F40BDEC64522}"/>
              </a:ext>
            </a:extLst>
          </p:cNvPr>
          <p:cNvPicPr>
            <a:picLocks noChangeAspect="1"/>
          </p:cNvPicPr>
          <p:nvPr/>
        </p:nvPicPr>
        <p:blipFill rotWithShape="1">
          <a:blip r:embed="rId3"/>
          <a:srcRect l="9174" r="760" b="54193"/>
          <a:stretch/>
        </p:blipFill>
        <p:spPr>
          <a:xfrm>
            <a:off x="878032" y="457341"/>
            <a:ext cx="6032977" cy="2838335"/>
          </a:xfrm>
          <a:prstGeom prst="rect">
            <a:avLst/>
          </a:prstGeom>
        </p:spPr>
      </p:pic>
      <p:pic>
        <p:nvPicPr>
          <p:cNvPr id="8" name="图片 7">
            <a:extLst>
              <a:ext uri="{FF2B5EF4-FFF2-40B4-BE49-F238E27FC236}">
                <a16:creationId xmlns:a16="http://schemas.microsoft.com/office/drawing/2014/main" id="{1D81404C-AF78-B841-92FD-28EBDC1D389B}"/>
              </a:ext>
            </a:extLst>
          </p:cNvPr>
          <p:cNvPicPr>
            <a:picLocks noChangeAspect="1"/>
          </p:cNvPicPr>
          <p:nvPr/>
        </p:nvPicPr>
        <p:blipFill rotWithShape="1">
          <a:blip r:embed="rId4"/>
          <a:srcRect l="968" t="-1472" r="55287" b="52799"/>
          <a:stretch/>
        </p:blipFill>
        <p:spPr>
          <a:xfrm>
            <a:off x="2093513" y="3456954"/>
            <a:ext cx="2471695" cy="1225089"/>
          </a:xfrm>
          <a:prstGeom prst="rect">
            <a:avLst/>
          </a:prstGeom>
        </p:spPr>
      </p:pic>
      <p:sp>
        <p:nvSpPr>
          <p:cNvPr id="9" name="椭圆 8">
            <a:extLst>
              <a:ext uri="{FF2B5EF4-FFF2-40B4-BE49-F238E27FC236}">
                <a16:creationId xmlns:a16="http://schemas.microsoft.com/office/drawing/2014/main" id="{60A29C1F-78DF-F741-B5C5-DADC2E90CD8E}"/>
              </a:ext>
            </a:extLst>
          </p:cNvPr>
          <p:cNvSpPr/>
          <p:nvPr/>
        </p:nvSpPr>
        <p:spPr>
          <a:xfrm>
            <a:off x="3192783" y="3905022"/>
            <a:ext cx="603695" cy="352857"/>
          </a:xfrm>
          <a:prstGeom prst="ellipse">
            <a:avLst/>
          </a:prstGeom>
          <a:noFill/>
          <a:ln w="127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椭圆 9">
            <a:extLst>
              <a:ext uri="{FF2B5EF4-FFF2-40B4-BE49-F238E27FC236}">
                <a16:creationId xmlns:a16="http://schemas.microsoft.com/office/drawing/2014/main" id="{3D8CC970-A2E1-6D4A-84C7-451911787CF7}"/>
              </a:ext>
            </a:extLst>
          </p:cNvPr>
          <p:cNvSpPr/>
          <p:nvPr/>
        </p:nvSpPr>
        <p:spPr>
          <a:xfrm>
            <a:off x="3130668" y="4369245"/>
            <a:ext cx="598265" cy="312798"/>
          </a:xfrm>
          <a:prstGeom prst="ellipse">
            <a:avLst/>
          </a:prstGeom>
          <a:noFill/>
          <a:ln w="127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DED30459-A09F-CF4B-994C-3D4512E834B2}"/>
              </a:ext>
            </a:extLst>
          </p:cNvPr>
          <p:cNvSpPr txBox="1"/>
          <p:nvPr/>
        </p:nvSpPr>
        <p:spPr>
          <a:xfrm>
            <a:off x="3778455" y="4124968"/>
            <a:ext cx="836275" cy="377189"/>
          </a:xfrm>
          <a:prstGeom prst="rect">
            <a:avLst/>
          </a:prstGeom>
          <a:noFill/>
        </p:spPr>
        <p:txBody>
          <a:bodyPr wrap="square" rtlCol="0">
            <a:spAutoFit/>
          </a:bodyPr>
          <a:lstStyle/>
          <a:p>
            <a:r>
              <a:rPr lang="en-US" dirty="0">
                <a:solidFill>
                  <a:srgbClr val="0070C0"/>
                </a:solidFill>
              </a:rPr>
              <a:t>+ Na</a:t>
            </a:r>
            <a:r>
              <a:rPr lang="en-US" baseline="30000" dirty="0">
                <a:solidFill>
                  <a:srgbClr val="0070C0"/>
                </a:solidFill>
              </a:rPr>
              <a:t>+</a:t>
            </a:r>
          </a:p>
        </p:txBody>
      </p:sp>
      <p:pic>
        <p:nvPicPr>
          <p:cNvPr id="12" name="图片 11">
            <a:extLst>
              <a:ext uri="{FF2B5EF4-FFF2-40B4-BE49-F238E27FC236}">
                <a16:creationId xmlns:a16="http://schemas.microsoft.com/office/drawing/2014/main" id="{A44F1BE3-ED4A-BA43-BE3C-1DA44AC369C8}"/>
              </a:ext>
            </a:extLst>
          </p:cNvPr>
          <p:cNvPicPr>
            <a:picLocks noChangeAspect="1"/>
          </p:cNvPicPr>
          <p:nvPr/>
        </p:nvPicPr>
        <p:blipFill rotWithShape="1">
          <a:blip r:embed="rId4"/>
          <a:srcRect l="968" t="49375" r="55287" b="1953"/>
          <a:stretch/>
        </p:blipFill>
        <p:spPr>
          <a:xfrm>
            <a:off x="4842328" y="3410284"/>
            <a:ext cx="2471697" cy="1225090"/>
          </a:xfrm>
          <a:prstGeom prst="rect">
            <a:avLst/>
          </a:prstGeom>
        </p:spPr>
      </p:pic>
      <p:cxnSp>
        <p:nvCxnSpPr>
          <p:cNvPr id="14" name="直线箭头连接符 13">
            <a:extLst>
              <a:ext uri="{FF2B5EF4-FFF2-40B4-BE49-F238E27FC236}">
                <a16:creationId xmlns:a16="http://schemas.microsoft.com/office/drawing/2014/main" id="{D64C4A51-08E4-144B-817D-CD9AF0241D83}"/>
              </a:ext>
            </a:extLst>
          </p:cNvPr>
          <p:cNvCxnSpPr/>
          <p:nvPr/>
        </p:nvCxnSpPr>
        <p:spPr>
          <a:xfrm flipH="1" flipV="1">
            <a:off x="3130668" y="2571750"/>
            <a:ext cx="665810" cy="13332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0165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F8CEA8E-B18F-3642-949E-6B7ABEC0766B}"/>
              </a:ext>
            </a:extLst>
          </p:cNvPr>
          <p:cNvSpPr>
            <a:spLocks noGrp="1"/>
          </p:cNvSpPr>
          <p:nvPr>
            <p:ph type="sldNum" sz="quarter" idx="12"/>
          </p:nvPr>
        </p:nvSpPr>
        <p:spPr/>
        <p:txBody>
          <a:bodyPr/>
          <a:lstStyle/>
          <a:p>
            <a:fld id="{8E6562B1-0B0F-0246-9532-09536BC2AE59}" type="slidenum">
              <a:rPr lang="en-US" smtClean="0"/>
              <a:t>16</a:t>
            </a:fld>
            <a:endParaRPr lang="en-US"/>
          </a:p>
        </p:txBody>
      </p:sp>
      <p:sp>
        <p:nvSpPr>
          <p:cNvPr id="5" name="标题 3">
            <a:extLst>
              <a:ext uri="{FF2B5EF4-FFF2-40B4-BE49-F238E27FC236}">
                <a16:creationId xmlns:a16="http://schemas.microsoft.com/office/drawing/2014/main" id="{16C3D74D-E694-584C-8E6E-7AA2728EEEFE}"/>
              </a:ext>
            </a:extLst>
          </p:cNvPr>
          <p:cNvSpPr>
            <a:spLocks noGrp="1"/>
          </p:cNvSpPr>
          <p:nvPr>
            <p:ph type="ctrTitle"/>
          </p:nvPr>
        </p:nvSpPr>
        <p:spPr/>
        <p:txBody>
          <a:bodyPr>
            <a:normAutofit/>
          </a:bodyPr>
          <a:lstStyle/>
          <a:p>
            <a:r>
              <a:rPr lang="en-US" altLang="zh-CN" dirty="0"/>
              <a:t>Valorization through BMED ——</a:t>
            </a:r>
            <a:r>
              <a:rPr lang="zh-CN" altLang="en-US" dirty="0"/>
              <a:t> </a:t>
            </a:r>
            <a:r>
              <a:rPr lang="en-US" altLang="zh-CN" dirty="0"/>
              <a:t>Effect of current density </a:t>
            </a:r>
            <a:endParaRPr lang="en-US" dirty="0"/>
          </a:p>
        </p:txBody>
      </p:sp>
      <p:pic>
        <p:nvPicPr>
          <p:cNvPr id="7" name="图片 6">
            <a:extLst>
              <a:ext uri="{FF2B5EF4-FFF2-40B4-BE49-F238E27FC236}">
                <a16:creationId xmlns:a16="http://schemas.microsoft.com/office/drawing/2014/main" id="{B47541D1-3DE5-1247-B7AA-679DFB61250D}"/>
              </a:ext>
            </a:extLst>
          </p:cNvPr>
          <p:cNvPicPr>
            <a:picLocks noChangeAspect="1"/>
          </p:cNvPicPr>
          <p:nvPr/>
        </p:nvPicPr>
        <p:blipFill rotWithShape="1">
          <a:blip r:embed="rId3"/>
          <a:srcRect r="51466" b="57869"/>
          <a:stretch/>
        </p:blipFill>
        <p:spPr>
          <a:xfrm>
            <a:off x="129669" y="437897"/>
            <a:ext cx="3043308" cy="1894982"/>
          </a:xfrm>
          <a:prstGeom prst="rect">
            <a:avLst/>
          </a:prstGeom>
        </p:spPr>
      </p:pic>
      <p:pic>
        <p:nvPicPr>
          <p:cNvPr id="8" name="图片 7">
            <a:extLst>
              <a:ext uri="{FF2B5EF4-FFF2-40B4-BE49-F238E27FC236}">
                <a16:creationId xmlns:a16="http://schemas.microsoft.com/office/drawing/2014/main" id="{C0C05916-C089-BC49-9E89-2AA858C99B92}"/>
              </a:ext>
            </a:extLst>
          </p:cNvPr>
          <p:cNvPicPr>
            <a:picLocks noChangeAspect="1"/>
          </p:cNvPicPr>
          <p:nvPr/>
        </p:nvPicPr>
        <p:blipFill rotWithShape="1">
          <a:blip r:embed="rId3"/>
          <a:srcRect t="50098" r="52903" b="4784"/>
          <a:stretch/>
        </p:blipFill>
        <p:spPr>
          <a:xfrm>
            <a:off x="185468" y="2318943"/>
            <a:ext cx="2957401" cy="2032163"/>
          </a:xfrm>
          <a:prstGeom prst="rect">
            <a:avLst/>
          </a:prstGeom>
        </p:spPr>
      </p:pic>
      <p:pic>
        <p:nvPicPr>
          <p:cNvPr id="9" name="图片 8">
            <a:extLst>
              <a:ext uri="{FF2B5EF4-FFF2-40B4-BE49-F238E27FC236}">
                <a16:creationId xmlns:a16="http://schemas.microsoft.com/office/drawing/2014/main" id="{213430D9-9D2D-3A40-9478-1D4D2785FD08}"/>
              </a:ext>
            </a:extLst>
          </p:cNvPr>
          <p:cNvPicPr>
            <a:picLocks noChangeAspect="1"/>
          </p:cNvPicPr>
          <p:nvPr/>
        </p:nvPicPr>
        <p:blipFill rotWithShape="1">
          <a:blip r:embed="rId3"/>
          <a:srcRect l="48534" b="57869"/>
          <a:stretch/>
        </p:blipFill>
        <p:spPr>
          <a:xfrm>
            <a:off x="3221285" y="435081"/>
            <a:ext cx="3360244" cy="1973132"/>
          </a:xfrm>
          <a:prstGeom prst="rect">
            <a:avLst/>
          </a:prstGeom>
        </p:spPr>
      </p:pic>
      <p:pic>
        <p:nvPicPr>
          <p:cNvPr id="10" name="图片 9">
            <a:extLst>
              <a:ext uri="{FF2B5EF4-FFF2-40B4-BE49-F238E27FC236}">
                <a16:creationId xmlns:a16="http://schemas.microsoft.com/office/drawing/2014/main" id="{013D6E02-CDFA-514D-AC7B-69D46C5F6B96}"/>
              </a:ext>
            </a:extLst>
          </p:cNvPr>
          <p:cNvPicPr>
            <a:picLocks noChangeAspect="1"/>
          </p:cNvPicPr>
          <p:nvPr/>
        </p:nvPicPr>
        <p:blipFill rotWithShape="1">
          <a:blip r:embed="rId3"/>
          <a:srcRect l="47098" t="50098" b="4784"/>
          <a:stretch/>
        </p:blipFill>
        <p:spPr>
          <a:xfrm>
            <a:off x="3191177" y="2332879"/>
            <a:ext cx="3121248" cy="1909406"/>
          </a:xfrm>
          <a:prstGeom prst="rect">
            <a:avLst/>
          </a:prstGeom>
        </p:spPr>
      </p:pic>
      <p:sp>
        <p:nvSpPr>
          <p:cNvPr id="12" name="文本框 11">
            <a:extLst>
              <a:ext uri="{FF2B5EF4-FFF2-40B4-BE49-F238E27FC236}">
                <a16:creationId xmlns:a16="http://schemas.microsoft.com/office/drawing/2014/main" id="{6D81D18F-1957-664C-966C-205A377A33C0}"/>
              </a:ext>
            </a:extLst>
          </p:cNvPr>
          <p:cNvSpPr txBox="1"/>
          <p:nvPr/>
        </p:nvSpPr>
        <p:spPr>
          <a:xfrm>
            <a:off x="271689" y="4367813"/>
            <a:ext cx="8036181" cy="430887"/>
          </a:xfrm>
          <a:prstGeom prst="rect">
            <a:avLst/>
          </a:prstGeom>
          <a:noFill/>
        </p:spPr>
        <p:txBody>
          <a:bodyPr wrap="square">
            <a:spAutoFit/>
          </a:bodyPr>
          <a:lstStyle>
            <a:defPPr>
              <a:defRPr lang="en-US"/>
            </a:defPPr>
            <a:lvl1pPr>
              <a:defRPr sz="1100"/>
            </a:lvl1pPr>
          </a:lstStyle>
          <a:p>
            <a:r>
              <a:rPr lang="en-US" altLang="zh-CN" dirty="0"/>
              <a:t>Fig. The effect of current density on (a) % CO</a:t>
            </a:r>
            <a:r>
              <a:rPr lang="en-US" altLang="zh-CN" baseline="-25000" dirty="0"/>
              <a:t>2</a:t>
            </a:r>
            <a:r>
              <a:rPr lang="en-US" altLang="zh-CN" dirty="0"/>
              <a:t> capture efficiency, (b) pH of </a:t>
            </a:r>
            <a:r>
              <a:rPr lang="en-US" altLang="zh-CN" b="1" dirty="0"/>
              <a:t>gas chamber</a:t>
            </a:r>
            <a:r>
              <a:rPr lang="en-US" altLang="zh-CN" dirty="0"/>
              <a:t>, (c) voltage and (d) molar concentration of CO</a:t>
            </a:r>
            <a:r>
              <a:rPr lang="en-US" altLang="zh-CN" baseline="-25000" dirty="0"/>
              <a:t>3</a:t>
            </a:r>
            <a:r>
              <a:rPr lang="en-US" altLang="zh-CN" baseline="30000" dirty="0"/>
              <a:t>2−</a:t>
            </a:r>
            <a:r>
              <a:rPr lang="en-US" altLang="zh-CN" dirty="0"/>
              <a:t>/HCO</a:t>
            </a:r>
            <a:r>
              <a:rPr lang="en-US" altLang="zh-CN" baseline="-25000" dirty="0"/>
              <a:t>3</a:t>
            </a:r>
            <a:r>
              <a:rPr lang="en-US" altLang="zh-CN" baseline="30000" dirty="0"/>
              <a:t>−</a:t>
            </a:r>
            <a:r>
              <a:rPr lang="en-US" altLang="zh-CN" dirty="0"/>
              <a:t> in the </a:t>
            </a:r>
            <a:r>
              <a:rPr lang="en-US" altLang="zh-CN" b="1" dirty="0"/>
              <a:t>alkali chamber </a:t>
            </a:r>
            <a:r>
              <a:rPr lang="en-US" altLang="zh-CN" dirty="0"/>
              <a:t>over time (CO</a:t>
            </a:r>
            <a:r>
              <a:rPr lang="en-US" altLang="zh-CN" baseline="-25000" dirty="0"/>
              <a:t>2</a:t>
            </a:r>
            <a:r>
              <a:rPr lang="en-US" altLang="zh-CN" dirty="0"/>
              <a:t> flow rate = 0.3 L/min, cell pairs = 5). (e) SEC</a:t>
            </a:r>
            <a:endParaRPr lang="en-US" dirty="0"/>
          </a:p>
        </p:txBody>
      </p:sp>
      <p:pic>
        <p:nvPicPr>
          <p:cNvPr id="13" name="图片 12">
            <a:extLst>
              <a:ext uri="{FF2B5EF4-FFF2-40B4-BE49-F238E27FC236}">
                <a16:creationId xmlns:a16="http://schemas.microsoft.com/office/drawing/2014/main" id="{5E590B5E-CCD5-654A-9282-B01BED788E43}"/>
              </a:ext>
            </a:extLst>
          </p:cNvPr>
          <p:cNvPicPr>
            <a:picLocks noChangeAspect="1"/>
          </p:cNvPicPr>
          <p:nvPr/>
        </p:nvPicPr>
        <p:blipFill>
          <a:blip r:embed="rId4"/>
          <a:stretch>
            <a:fillRect/>
          </a:stretch>
        </p:blipFill>
        <p:spPr>
          <a:xfrm>
            <a:off x="6259131" y="700043"/>
            <a:ext cx="2868781" cy="463142"/>
          </a:xfrm>
          <a:prstGeom prst="rect">
            <a:avLst/>
          </a:prstGeom>
        </p:spPr>
      </p:pic>
      <p:pic>
        <p:nvPicPr>
          <p:cNvPr id="14" name="图片 13">
            <a:extLst>
              <a:ext uri="{FF2B5EF4-FFF2-40B4-BE49-F238E27FC236}">
                <a16:creationId xmlns:a16="http://schemas.microsoft.com/office/drawing/2014/main" id="{814A4EFB-2ED0-5A42-AE29-0591EE9D887B}"/>
              </a:ext>
            </a:extLst>
          </p:cNvPr>
          <p:cNvPicPr>
            <a:picLocks noChangeAspect="1"/>
          </p:cNvPicPr>
          <p:nvPr/>
        </p:nvPicPr>
        <p:blipFill>
          <a:blip r:embed="rId5"/>
          <a:stretch>
            <a:fillRect/>
          </a:stretch>
        </p:blipFill>
        <p:spPr>
          <a:xfrm flipV="1">
            <a:off x="6259131" y="1168397"/>
            <a:ext cx="2884869" cy="45719"/>
          </a:xfrm>
          <a:prstGeom prst="rect">
            <a:avLst/>
          </a:prstGeom>
        </p:spPr>
      </p:pic>
      <p:sp>
        <p:nvSpPr>
          <p:cNvPr id="15" name="文本框 14">
            <a:extLst>
              <a:ext uri="{FF2B5EF4-FFF2-40B4-BE49-F238E27FC236}">
                <a16:creationId xmlns:a16="http://schemas.microsoft.com/office/drawing/2014/main" id="{6ACE2324-9D5F-A043-9211-1712096500FF}"/>
              </a:ext>
            </a:extLst>
          </p:cNvPr>
          <p:cNvSpPr txBox="1"/>
          <p:nvPr/>
        </p:nvSpPr>
        <p:spPr>
          <a:xfrm>
            <a:off x="3086756" y="2260608"/>
            <a:ext cx="6607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
            </a:r>
          </a:p>
        </p:txBody>
      </p:sp>
      <p:sp>
        <p:nvSpPr>
          <p:cNvPr id="16" name="文本框 15">
            <a:extLst>
              <a:ext uri="{FF2B5EF4-FFF2-40B4-BE49-F238E27FC236}">
                <a16:creationId xmlns:a16="http://schemas.microsoft.com/office/drawing/2014/main" id="{B3F47436-94F4-8643-8AB5-9398E9190A43}"/>
              </a:ext>
            </a:extLst>
          </p:cNvPr>
          <p:cNvSpPr txBox="1"/>
          <p:nvPr/>
        </p:nvSpPr>
        <p:spPr>
          <a:xfrm>
            <a:off x="-56033" y="2308519"/>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t>
            </a:r>
          </a:p>
        </p:txBody>
      </p:sp>
      <p:sp>
        <p:nvSpPr>
          <p:cNvPr id="17" name="文本框 16">
            <a:extLst>
              <a:ext uri="{FF2B5EF4-FFF2-40B4-BE49-F238E27FC236}">
                <a16:creationId xmlns:a16="http://schemas.microsoft.com/office/drawing/2014/main" id="{233E77A5-1F1C-504E-9717-6FB8BF02277E}"/>
              </a:ext>
            </a:extLst>
          </p:cNvPr>
          <p:cNvSpPr txBox="1"/>
          <p:nvPr/>
        </p:nvSpPr>
        <p:spPr>
          <a:xfrm>
            <a:off x="-56033" y="366932"/>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8" name="文本框 17">
            <a:extLst>
              <a:ext uri="{FF2B5EF4-FFF2-40B4-BE49-F238E27FC236}">
                <a16:creationId xmlns:a16="http://schemas.microsoft.com/office/drawing/2014/main" id="{3A3E1E34-304B-B140-B87E-2D7865DAA7F4}"/>
              </a:ext>
            </a:extLst>
          </p:cNvPr>
          <p:cNvSpPr txBox="1"/>
          <p:nvPr/>
        </p:nvSpPr>
        <p:spPr>
          <a:xfrm>
            <a:off x="3086756" y="332454"/>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19" name="文本框 18">
            <a:extLst>
              <a:ext uri="{FF2B5EF4-FFF2-40B4-BE49-F238E27FC236}">
                <a16:creationId xmlns:a16="http://schemas.microsoft.com/office/drawing/2014/main" id="{C8E5DC1D-8144-7941-A050-640CAC5E9CB1}"/>
              </a:ext>
            </a:extLst>
          </p:cNvPr>
          <p:cNvSpPr txBox="1"/>
          <p:nvPr/>
        </p:nvSpPr>
        <p:spPr>
          <a:xfrm>
            <a:off x="6074265" y="353742"/>
            <a:ext cx="6607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a:t>
            </a:r>
          </a:p>
        </p:txBody>
      </p:sp>
      <p:sp>
        <p:nvSpPr>
          <p:cNvPr id="2" name="文本框 1">
            <a:extLst>
              <a:ext uri="{FF2B5EF4-FFF2-40B4-BE49-F238E27FC236}">
                <a16:creationId xmlns:a16="http://schemas.microsoft.com/office/drawing/2014/main" id="{43638755-32D8-9657-6FC7-3E4BDEA26937}"/>
              </a:ext>
            </a:extLst>
          </p:cNvPr>
          <p:cNvSpPr txBox="1"/>
          <p:nvPr/>
        </p:nvSpPr>
        <p:spPr>
          <a:xfrm>
            <a:off x="2768047" y="1761882"/>
            <a:ext cx="749643" cy="276999"/>
          </a:xfrm>
          <a:prstGeom prst="rect">
            <a:avLst/>
          </a:prstGeom>
          <a:noFill/>
        </p:spPr>
        <p:txBody>
          <a:bodyPr wrap="square" rtlCol="0">
            <a:spAutoFit/>
          </a:bodyPr>
          <a:lstStyle/>
          <a:p>
            <a:r>
              <a:rPr lang="en-US" sz="1200" dirty="0">
                <a:solidFill>
                  <a:srgbClr val="FF0000"/>
                </a:solidFill>
              </a:rPr>
              <a:t>49%</a:t>
            </a:r>
          </a:p>
        </p:txBody>
      </p:sp>
      <p:sp>
        <p:nvSpPr>
          <p:cNvPr id="4" name="文本框 3">
            <a:extLst>
              <a:ext uri="{FF2B5EF4-FFF2-40B4-BE49-F238E27FC236}">
                <a16:creationId xmlns:a16="http://schemas.microsoft.com/office/drawing/2014/main" id="{904EF605-1D99-5F84-0A7B-E145D09A67CD}"/>
              </a:ext>
            </a:extLst>
          </p:cNvPr>
          <p:cNvSpPr txBox="1"/>
          <p:nvPr/>
        </p:nvSpPr>
        <p:spPr>
          <a:xfrm>
            <a:off x="2432434" y="1311950"/>
            <a:ext cx="749643" cy="276999"/>
          </a:xfrm>
          <a:prstGeom prst="rect">
            <a:avLst/>
          </a:prstGeom>
          <a:noFill/>
        </p:spPr>
        <p:txBody>
          <a:bodyPr wrap="square" rtlCol="0">
            <a:spAutoFit/>
          </a:bodyPr>
          <a:lstStyle/>
          <a:p>
            <a:r>
              <a:rPr lang="en-US" sz="1200" dirty="0">
                <a:solidFill>
                  <a:srgbClr val="FF0000"/>
                </a:solidFill>
              </a:rPr>
              <a:t>55%</a:t>
            </a:r>
          </a:p>
        </p:txBody>
      </p:sp>
      <p:sp>
        <p:nvSpPr>
          <p:cNvPr id="6" name="文本框 5">
            <a:extLst>
              <a:ext uri="{FF2B5EF4-FFF2-40B4-BE49-F238E27FC236}">
                <a16:creationId xmlns:a16="http://schemas.microsoft.com/office/drawing/2014/main" id="{9D9AD046-5C32-A257-F760-C1DFA903228C}"/>
              </a:ext>
            </a:extLst>
          </p:cNvPr>
          <p:cNvSpPr txBox="1"/>
          <p:nvPr/>
        </p:nvSpPr>
        <p:spPr>
          <a:xfrm>
            <a:off x="2053063" y="1093335"/>
            <a:ext cx="749643" cy="276999"/>
          </a:xfrm>
          <a:prstGeom prst="rect">
            <a:avLst/>
          </a:prstGeom>
          <a:noFill/>
        </p:spPr>
        <p:txBody>
          <a:bodyPr wrap="square" rtlCol="0">
            <a:spAutoFit/>
          </a:bodyPr>
          <a:lstStyle/>
          <a:p>
            <a:r>
              <a:rPr lang="en-US" sz="1200" dirty="0">
                <a:solidFill>
                  <a:srgbClr val="FF0000"/>
                </a:solidFill>
              </a:rPr>
              <a:t>58%</a:t>
            </a:r>
          </a:p>
        </p:txBody>
      </p:sp>
      <p:cxnSp>
        <p:nvCxnSpPr>
          <p:cNvPr id="22" name="直接箭头连接符 21">
            <a:extLst>
              <a:ext uri="{FF2B5EF4-FFF2-40B4-BE49-F238E27FC236}">
                <a16:creationId xmlns:a16="http://schemas.microsoft.com/office/drawing/2014/main" id="{FA84F56C-FB91-289C-28B0-FD5AD44E2DF0}"/>
              </a:ext>
            </a:extLst>
          </p:cNvPr>
          <p:cNvCxnSpPr/>
          <p:nvPr/>
        </p:nvCxnSpPr>
        <p:spPr>
          <a:xfrm>
            <a:off x="3742200" y="1408501"/>
            <a:ext cx="1504335" cy="42064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3" name="矩形 22">
            <a:extLst>
              <a:ext uri="{FF2B5EF4-FFF2-40B4-BE49-F238E27FC236}">
                <a16:creationId xmlns:a16="http://schemas.microsoft.com/office/drawing/2014/main" id="{8EFA9D1F-3EC2-18CB-4A58-C95E6291E4D4}"/>
              </a:ext>
            </a:extLst>
          </p:cNvPr>
          <p:cNvSpPr/>
          <p:nvPr/>
        </p:nvSpPr>
        <p:spPr>
          <a:xfrm>
            <a:off x="3871452" y="2677851"/>
            <a:ext cx="2278626" cy="478304"/>
          </a:xfrm>
          <a:prstGeom prst="rect">
            <a:avLst/>
          </a:prstGeom>
          <a:noFill/>
          <a:ln w="127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文本框 23">
            <a:extLst>
              <a:ext uri="{FF2B5EF4-FFF2-40B4-BE49-F238E27FC236}">
                <a16:creationId xmlns:a16="http://schemas.microsoft.com/office/drawing/2014/main" id="{B051D200-E38C-289D-07BF-F51FACF26314}"/>
              </a:ext>
            </a:extLst>
          </p:cNvPr>
          <p:cNvSpPr txBox="1"/>
          <p:nvPr/>
        </p:nvSpPr>
        <p:spPr>
          <a:xfrm>
            <a:off x="6170060" y="2735288"/>
            <a:ext cx="1129811" cy="276999"/>
          </a:xfrm>
          <a:prstGeom prst="rect">
            <a:avLst/>
          </a:prstGeom>
          <a:noFill/>
        </p:spPr>
        <p:txBody>
          <a:bodyPr wrap="square" rtlCol="0">
            <a:spAutoFit/>
          </a:bodyPr>
          <a:lstStyle/>
          <a:p>
            <a:r>
              <a:rPr lang="en-US" altLang="zh-CN" sz="1200" dirty="0">
                <a:solidFill>
                  <a:srgbClr val="0070C0"/>
                </a:solidFill>
              </a:rPr>
              <a:t>CO</a:t>
            </a:r>
            <a:r>
              <a:rPr lang="en-US" altLang="zh-CN" sz="1200" baseline="-25000" dirty="0">
                <a:solidFill>
                  <a:srgbClr val="0070C0"/>
                </a:solidFill>
              </a:rPr>
              <a:t>3</a:t>
            </a:r>
            <a:r>
              <a:rPr lang="en-US" altLang="zh-CN" sz="1200" baseline="30000" dirty="0">
                <a:solidFill>
                  <a:srgbClr val="0070C0"/>
                </a:solidFill>
              </a:rPr>
              <a:t>2-</a:t>
            </a:r>
            <a:endParaRPr lang="en-US" sz="1200" dirty="0">
              <a:solidFill>
                <a:srgbClr val="0070C0"/>
              </a:solidFill>
            </a:endParaRPr>
          </a:p>
        </p:txBody>
      </p:sp>
      <p:cxnSp>
        <p:nvCxnSpPr>
          <p:cNvPr id="26" name="直接箭头连接符 25">
            <a:extLst>
              <a:ext uri="{FF2B5EF4-FFF2-40B4-BE49-F238E27FC236}">
                <a16:creationId xmlns:a16="http://schemas.microsoft.com/office/drawing/2014/main" id="{4FEABAA5-9092-13C6-3BB2-EF11A8E627A2}"/>
              </a:ext>
            </a:extLst>
          </p:cNvPr>
          <p:cNvCxnSpPr>
            <a:cxnSpLocks/>
          </p:cNvCxnSpPr>
          <p:nvPr/>
        </p:nvCxnSpPr>
        <p:spPr>
          <a:xfrm flipH="1" flipV="1">
            <a:off x="5010765" y="2735288"/>
            <a:ext cx="786753" cy="672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8" name="矩形 27">
            <a:extLst>
              <a:ext uri="{FF2B5EF4-FFF2-40B4-BE49-F238E27FC236}">
                <a16:creationId xmlns:a16="http://schemas.microsoft.com/office/drawing/2014/main" id="{39AC29EB-EBF5-96E0-5022-7BB2FB91301B}"/>
              </a:ext>
            </a:extLst>
          </p:cNvPr>
          <p:cNvSpPr/>
          <p:nvPr/>
        </p:nvSpPr>
        <p:spPr>
          <a:xfrm>
            <a:off x="3891434" y="3420739"/>
            <a:ext cx="2278626" cy="551518"/>
          </a:xfrm>
          <a:prstGeom prst="rect">
            <a:avLst/>
          </a:prstGeom>
          <a:noFill/>
          <a:ln w="1270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68BCD42D-0999-E95F-9801-479867758157}"/>
              </a:ext>
            </a:extLst>
          </p:cNvPr>
          <p:cNvSpPr txBox="1"/>
          <p:nvPr/>
        </p:nvSpPr>
        <p:spPr>
          <a:xfrm>
            <a:off x="6241243" y="3545268"/>
            <a:ext cx="1129811" cy="276999"/>
          </a:xfrm>
          <a:prstGeom prst="rect">
            <a:avLst/>
          </a:prstGeom>
          <a:noFill/>
          <a:ln>
            <a:noFill/>
          </a:ln>
        </p:spPr>
        <p:txBody>
          <a:bodyPr wrap="square" rtlCol="0">
            <a:spAutoFit/>
          </a:bodyPr>
          <a:lstStyle/>
          <a:p>
            <a:r>
              <a:rPr lang="en-US" altLang="zh-CN" sz="1200" dirty="0">
                <a:solidFill>
                  <a:srgbClr val="00B050"/>
                </a:solidFill>
              </a:rPr>
              <a:t>HCO</a:t>
            </a:r>
            <a:r>
              <a:rPr lang="en-US" altLang="zh-CN" sz="1200" baseline="-25000" dirty="0">
                <a:solidFill>
                  <a:srgbClr val="00B050"/>
                </a:solidFill>
              </a:rPr>
              <a:t>3</a:t>
            </a:r>
            <a:r>
              <a:rPr lang="en-US" altLang="zh-CN" sz="1200" baseline="30000" dirty="0">
                <a:solidFill>
                  <a:srgbClr val="00B050"/>
                </a:solidFill>
              </a:rPr>
              <a:t>-</a:t>
            </a:r>
            <a:endParaRPr lang="en-US" sz="1200" dirty="0">
              <a:solidFill>
                <a:srgbClr val="00B050"/>
              </a:solidFill>
            </a:endParaRPr>
          </a:p>
        </p:txBody>
      </p:sp>
      <p:cxnSp>
        <p:nvCxnSpPr>
          <p:cNvPr id="30" name="直接箭头连接符 29">
            <a:extLst>
              <a:ext uri="{FF2B5EF4-FFF2-40B4-BE49-F238E27FC236}">
                <a16:creationId xmlns:a16="http://schemas.microsoft.com/office/drawing/2014/main" id="{88AFA390-C109-0C91-257D-59588A2D4B22}"/>
              </a:ext>
            </a:extLst>
          </p:cNvPr>
          <p:cNvCxnSpPr>
            <a:cxnSpLocks/>
          </p:cNvCxnSpPr>
          <p:nvPr/>
        </p:nvCxnSpPr>
        <p:spPr>
          <a:xfrm flipH="1">
            <a:off x="4901407" y="3509641"/>
            <a:ext cx="786753" cy="174126"/>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pSp>
        <p:nvGrpSpPr>
          <p:cNvPr id="38" name="组合 37">
            <a:extLst>
              <a:ext uri="{FF2B5EF4-FFF2-40B4-BE49-F238E27FC236}">
                <a16:creationId xmlns:a16="http://schemas.microsoft.com/office/drawing/2014/main" id="{733A1893-1767-6417-CEA4-029F162A86FE}"/>
              </a:ext>
            </a:extLst>
          </p:cNvPr>
          <p:cNvGrpSpPr/>
          <p:nvPr/>
        </p:nvGrpSpPr>
        <p:grpSpPr>
          <a:xfrm>
            <a:off x="6312425" y="1418571"/>
            <a:ext cx="1686621" cy="838812"/>
            <a:chOff x="6312425" y="1418571"/>
            <a:chExt cx="1686621" cy="838812"/>
          </a:xfrm>
        </p:grpSpPr>
        <p:pic>
          <p:nvPicPr>
            <p:cNvPr id="32" name="图片 31">
              <a:extLst>
                <a:ext uri="{FF2B5EF4-FFF2-40B4-BE49-F238E27FC236}">
                  <a16:creationId xmlns:a16="http://schemas.microsoft.com/office/drawing/2014/main" id="{C4AD46F9-08DF-F05A-375C-35F6F578C503}"/>
                </a:ext>
              </a:extLst>
            </p:cNvPr>
            <p:cNvPicPr>
              <a:picLocks noChangeAspect="1"/>
            </p:cNvPicPr>
            <p:nvPr/>
          </p:nvPicPr>
          <p:blipFill rotWithShape="1">
            <a:blip r:embed="rId6"/>
            <a:srcRect l="968" t="-1472" r="55287" b="52799"/>
            <a:stretch/>
          </p:blipFill>
          <p:spPr>
            <a:xfrm>
              <a:off x="6312425" y="1418571"/>
              <a:ext cx="1686621" cy="835969"/>
            </a:xfrm>
            <a:prstGeom prst="rect">
              <a:avLst/>
            </a:prstGeom>
            <a:ln>
              <a:solidFill>
                <a:srgbClr val="002060"/>
              </a:solidFill>
            </a:ln>
          </p:spPr>
        </p:pic>
        <p:sp>
          <p:nvSpPr>
            <p:cNvPr id="33" name="椭圆 32">
              <a:extLst>
                <a:ext uri="{FF2B5EF4-FFF2-40B4-BE49-F238E27FC236}">
                  <a16:creationId xmlns:a16="http://schemas.microsoft.com/office/drawing/2014/main" id="{90ED3FF2-76BF-FD37-94BC-D32817B100B7}"/>
                </a:ext>
              </a:extLst>
            </p:cNvPr>
            <p:cNvSpPr/>
            <p:nvPr/>
          </p:nvSpPr>
          <p:spPr>
            <a:xfrm>
              <a:off x="6806039" y="1734687"/>
              <a:ext cx="243581" cy="243581"/>
            </a:xfrm>
            <a:prstGeom prst="ellipse">
              <a:avLst/>
            </a:prstGeom>
            <a:no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椭圆 33">
              <a:extLst>
                <a:ext uri="{FF2B5EF4-FFF2-40B4-BE49-F238E27FC236}">
                  <a16:creationId xmlns:a16="http://schemas.microsoft.com/office/drawing/2014/main" id="{CAD4FFCC-5879-1D10-AF07-95FB486AE26E}"/>
                </a:ext>
              </a:extLst>
            </p:cNvPr>
            <p:cNvSpPr/>
            <p:nvPr/>
          </p:nvSpPr>
          <p:spPr>
            <a:xfrm>
              <a:off x="6734965" y="2013802"/>
              <a:ext cx="243581" cy="243581"/>
            </a:xfrm>
            <a:prstGeom prst="ellipse">
              <a:avLst/>
            </a:prstGeom>
            <a:no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5" name="图片 34">
            <a:extLst>
              <a:ext uri="{FF2B5EF4-FFF2-40B4-BE49-F238E27FC236}">
                <a16:creationId xmlns:a16="http://schemas.microsoft.com/office/drawing/2014/main" id="{69422D99-3DE3-E6E3-355A-B5CFB9EE218F}"/>
              </a:ext>
            </a:extLst>
          </p:cNvPr>
          <p:cNvPicPr>
            <a:picLocks noChangeAspect="1"/>
          </p:cNvPicPr>
          <p:nvPr/>
        </p:nvPicPr>
        <p:blipFill rotWithShape="1">
          <a:blip r:embed="rId6"/>
          <a:srcRect l="968" t="36196" r="69182" b="52924"/>
          <a:stretch/>
        </p:blipFill>
        <p:spPr>
          <a:xfrm>
            <a:off x="6927829" y="3596705"/>
            <a:ext cx="1492149" cy="242270"/>
          </a:xfrm>
          <a:prstGeom prst="rect">
            <a:avLst/>
          </a:prstGeom>
        </p:spPr>
      </p:pic>
      <p:sp>
        <p:nvSpPr>
          <p:cNvPr id="36" name="文本框 35">
            <a:extLst>
              <a:ext uri="{FF2B5EF4-FFF2-40B4-BE49-F238E27FC236}">
                <a16:creationId xmlns:a16="http://schemas.microsoft.com/office/drawing/2014/main" id="{2FF4F5D7-D5C2-9D8E-683F-F0B4868195EF}"/>
              </a:ext>
            </a:extLst>
          </p:cNvPr>
          <p:cNvSpPr txBox="1"/>
          <p:nvPr/>
        </p:nvSpPr>
        <p:spPr>
          <a:xfrm>
            <a:off x="7202165" y="3442620"/>
            <a:ext cx="240071" cy="369332"/>
          </a:xfrm>
          <a:prstGeom prst="rect">
            <a:avLst/>
          </a:prstGeom>
          <a:noFill/>
        </p:spPr>
        <p:txBody>
          <a:bodyPr wrap="square" rtlCol="0">
            <a:spAutoFit/>
          </a:bodyPr>
          <a:lstStyle/>
          <a:p>
            <a:r>
              <a:rPr lang="zh-CN" altLang="en-US" dirty="0">
                <a:solidFill>
                  <a:srgbClr val="FF0000"/>
                </a:solidFill>
              </a:rPr>
              <a:t>↑</a:t>
            </a:r>
            <a:endParaRPr lang="en-US" dirty="0">
              <a:solidFill>
                <a:srgbClr val="FF0000"/>
              </a:solidFill>
            </a:endParaRPr>
          </a:p>
        </p:txBody>
      </p:sp>
      <p:sp>
        <p:nvSpPr>
          <p:cNvPr id="37" name="文本框 36">
            <a:extLst>
              <a:ext uri="{FF2B5EF4-FFF2-40B4-BE49-F238E27FC236}">
                <a16:creationId xmlns:a16="http://schemas.microsoft.com/office/drawing/2014/main" id="{83D6A1A6-4E94-DA39-22E7-8597375AC89D}"/>
              </a:ext>
            </a:extLst>
          </p:cNvPr>
          <p:cNvSpPr txBox="1"/>
          <p:nvPr/>
        </p:nvSpPr>
        <p:spPr>
          <a:xfrm>
            <a:off x="8179907" y="3466587"/>
            <a:ext cx="240071" cy="369332"/>
          </a:xfrm>
          <a:prstGeom prst="rect">
            <a:avLst/>
          </a:prstGeom>
          <a:noFill/>
        </p:spPr>
        <p:txBody>
          <a:bodyPr wrap="square" rtlCol="0">
            <a:spAutoFit/>
          </a:bodyPr>
          <a:lstStyle/>
          <a:p>
            <a:r>
              <a:rPr lang="zh-CN" altLang="en-US" dirty="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248632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23" grpId="0" animBg="1"/>
      <p:bldP spid="24" grpId="0"/>
      <p:bldP spid="28" grpId="0" animBg="1"/>
      <p:bldP spid="29" grpId="0"/>
      <p:bldP spid="36"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6794D88F-CFCF-C342-8955-97E8ACE9FDBA}"/>
              </a:ext>
            </a:extLst>
          </p:cNvPr>
          <p:cNvSpPr>
            <a:spLocks noGrp="1"/>
          </p:cNvSpPr>
          <p:nvPr>
            <p:ph type="sldNum" sz="quarter" idx="12"/>
          </p:nvPr>
        </p:nvSpPr>
        <p:spPr/>
        <p:txBody>
          <a:bodyPr/>
          <a:lstStyle/>
          <a:p>
            <a:fld id="{8E6562B1-0B0F-0246-9532-09536BC2AE59}" type="slidenum">
              <a:rPr lang="en-US" smtClean="0"/>
              <a:t>17</a:t>
            </a:fld>
            <a:endParaRPr lang="en-US"/>
          </a:p>
        </p:txBody>
      </p:sp>
      <p:sp>
        <p:nvSpPr>
          <p:cNvPr id="5" name="标题 3">
            <a:extLst>
              <a:ext uri="{FF2B5EF4-FFF2-40B4-BE49-F238E27FC236}">
                <a16:creationId xmlns:a16="http://schemas.microsoft.com/office/drawing/2014/main" id="{20E97D04-E215-D640-9F73-E06A5B10D44D}"/>
              </a:ext>
            </a:extLst>
          </p:cNvPr>
          <p:cNvSpPr>
            <a:spLocks noGrp="1"/>
          </p:cNvSpPr>
          <p:nvPr>
            <p:ph type="ctrTitle"/>
          </p:nvPr>
        </p:nvSpPr>
        <p:spPr/>
        <p:txBody>
          <a:bodyPr>
            <a:normAutofit/>
          </a:bodyPr>
          <a:lstStyle/>
          <a:p>
            <a:r>
              <a:rPr lang="en-US" altLang="zh-CN" dirty="0"/>
              <a:t>Valorization through BMED ——</a:t>
            </a:r>
            <a:r>
              <a:rPr lang="zh-CN" altLang="en-US" dirty="0"/>
              <a:t> </a:t>
            </a:r>
            <a:r>
              <a:rPr lang="en-US" altLang="zh-CN" dirty="0"/>
              <a:t>Effect of cell pairs</a:t>
            </a:r>
            <a:endParaRPr lang="en-US" dirty="0"/>
          </a:p>
        </p:txBody>
      </p:sp>
      <p:pic>
        <p:nvPicPr>
          <p:cNvPr id="8" name="图片 7">
            <a:extLst>
              <a:ext uri="{FF2B5EF4-FFF2-40B4-BE49-F238E27FC236}">
                <a16:creationId xmlns:a16="http://schemas.microsoft.com/office/drawing/2014/main" id="{0081797C-E0E9-6241-8C07-8504FC6931CF}"/>
              </a:ext>
            </a:extLst>
          </p:cNvPr>
          <p:cNvPicPr>
            <a:picLocks noChangeAspect="1"/>
          </p:cNvPicPr>
          <p:nvPr/>
        </p:nvPicPr>
        <p:blipFill rotWithShape="1">
          <a:blip r:embed="rId3"/>
          <a:srcRect t="52759" b="5091"/>
          <a:stretch/>
        </p:blipFill>
        <p:spPr>
          <a:xfrm>
            <a:off x="102170" y="2486083"/>
            <a:ext cx="6392070" cy="1899610"/>
          </a:xfrm>
          <a:prstGeom prst="rect">
            <a:avLst/>
          </a:prstGeom>
        </p:spPr>
      </p:pic>
      <p:pic>
        <p:nvPicPr>
          <p:cNvPr id="9" name="图片 8">
            <a:extLst>
              <a:ext uri="{FF2B5EF4-FFF2-40B4-BE49-F238E27FC236}">
                <a16:creationId xmlns:a16="http://schemas.microsoft.com/office/drawing/2014/main" id="{700DE2C0-CA66-C443-96A0-EDB7FD0EB4FA}"/>
              </a:ext>
            </a:extLst>
          </p:cNvPr>
          <p:cNvPicPr>
            <a:picLocks noChangeAspect="1"/>
          </p:cNvPicPr>
          <p:nvPr/>
        </p:nvPicPr>
        <p:blipFill rotWithShape="1">
          <a:blip r:embed="rId3"/>
          <a:srcRect b="56232"/>
          <a:stretch/>
        </p:blipFill>
        <p:spPr>
          <a:xfrm>
            <a:off x="161130" y="433365"/>
            <a:ext cx="6274150" cy="1936124"/>
          </a:xfrm>
          <a:prstGeom prst="rect">
            <a:avLst/>
          </a:prstGeom>
        </p:spPr>
      </p:pic>
      <p:sp>
        <p:nvSpPr>
          <p:cNvPr id="10" name="文本框 9">
            <a:extLst>
              <a:ext uri="{FF2B5EF4-FFF2-40B4-BE49-F238E27FC236}">
                <a16:creationId xmlns:a16="http://schemas.microsoft.com/office/drawing/2014/main" id="{A6E8D4C9-F62D-8042-BA0D-BA6E21C35F05}"/>
              </a:ext>
            </a:extLst>
          </p:cNvPr>
          <p:cNvSpPr txBox="1"/>
          <p:nvPr/>
        </p:nvSpPr>
        <p:spPr>
          <a:xfrm>
            <a:off x="247834" y="4381220"/>
            <a:ext cx="8036181" cy="430887"/>
          </a:xfrm>
          <a:prstGeom prst="rect">
            <a:avLst/>
          </a:prstGeom>
          <a:noFill/>
        </p:spPr>
        <p:txBody>
          <a:bodyPr wrap="square">
            <a:spAutoFit/>
          </a:bodyPr>
          <a:lstStyle>
            <a:defPPr>
              <a:defRPr lang="en-US"/>
            </a:defPPr>
            <a:lvl1pPr>
              <a:defRPr sz="1100"/>
            </a:lvl1pPr>
          </a:lstStyle>
          <a:p>
            <a:r>
              <a:rPr lang="en-US" altLang="zh-CN" dirty="0"/>
              <a:t>Fig. The effect of cell pairs on (a) % CO</a:t>
            </a:r>
            <a:r>
              <a:rPr lang="en-US" altLang="zh-CN" baseline="-25000" dirty="0"/>
              <a:t>2</a:t>
            </a:r>
            <a:r>
              <a:rPr lang="en-US" altLang="zh-CN" dirty="0"/>
              <a:t> capture efficiency, (b) pH of </a:t>
            </a:r>
            <a:r>
              <a:rPr lang="en-US" altLang="zh-CN" b="1" dirty="0"/>
              <a:t>gas chamber</a:t>
            </a:r>
            <a:r>
              <a:rPr lang="en-US" altLang="zh-CN" dirty="0"/>
              <a:t>, (c) voltage and (d) molar concentration of CO</a:t>
            </a:r>
            <a:r>
              <a:rPr lang="en-US" altLang="zh-CN" baseline="-25000" dirty="0"/>
              <a:t>3</a:t>
            </a:r>
            <a:r>
              <a:rPr lang="en-US" altLang="zh-CN" baseline="30000" dirty="0"/>
              <a:t>2−</a:t>
            </a:r>
            <a:r>
              <a:rPr lang="en-US" altLang="zh-CN" dirty="0"/>
              <a:t>/HCO</a:t>
            </a:r>
            <a:r>
              <a:rPr lang="en-US" altLang="zh-CN" baseline="-25000" dirty="0"/>
              <a:t>3</a:t>
            </a:r>
            <a:r>
              <a:rPr lang="en-US" altLang="zh-CN" baseline="30000" dirty="0"/>
              <a:t>−</a:t>
            </a:r>
            <a:r>
              <a:rPr lang="en-US" altLang="zh-CN" dirty="0"/>
              <a:t> in the </a:t>
            </a:r>
            <a:r>
              <a:rPr lang="en-US" altLang="zh-CN" b="1" dirty="0"/>
              <a:t>alkali chamber </a:t>
            </a:r>
            <a:r>
              <a:rPr lang="en-US" altLang="zh-CN" dirty="0"/>
              <a:t>over time (CO</a:t>
            </a:r>
            <a:r>
              <a:rPr lang="en-US" altLang="zh-CN" baseline="-25000" dirty="0"/>
              <a:t>2</a:t>
            </a:r>
            <a:r>
              <a:rPr lang="en-US" altLang="zh-CN" dirty="0"/>
              <a:t> flow rate = 0.3 L/min, current density = 47 A/m</a:t>
            </a:r>
            <a:r>
              <a:rPr lang="en-US" altLang="zh-CN" baseline="30000" dirty="0"/>
              <a:t>2</a:t>
            </a:r>
            <a:r>
              <a:rPr lang="en-US" altLang="zh-CN" dirty="0"/>
              <a:t>). (e) SEC</a:t>
            </a:r>
            <a:endParaRPr lang="en-US" dirty="0"/>
          </a:p>
        </p:txBody>
      </p:sp>
      <p:pic>
        <p:nvPicPr>
          <p:cNvPr id="11" name="图片 10">
            <a:extLst>
              <a:ext uri="{FF2B5EF4-FFF2-40B4-BE49-F238E27FC236}">
                <a16:creationId xmlns:a16="http://schemas.microsoft.com/office/drawing/2014/main" id="{1A28947C-D7CD-CF41-ACBE-E62A37CD5878}"/>
              </a:ext>
            </a:extLst>
          </p:cNvPr>
          <p:cNvPicPr>
            <a:picLocks noChangeAspect="1"/>
          </p:cNvPicPr>
          <p:nvPr/>
        </p:nvPicPr>
        <p:blipFill>
          <a:blip r:embed="rId4"/>
          <a:stretch>
            <a:fillRect/>
          </a:stretch>
        </p:blipFill>
        <p:spPr>
          <a:xfrm>
            <a:off x="6404800" y="757628"/>
            <a:ext cx="2734732" cy="172810"/>
          </a:xfrm>
          <a:prstGeom prst="rect">
            <a:avLst/>
          </a:prstGeom>
        </p:spPr>
      </p:pic>
      <p:pic>
        <p:nvPicPr>
          <p:cNvPr id="12" name="图片 11">
            <a:extLst>
              <a:ext uri="{FF2B5EF4-FFF2-40B4-BE49-F238E27FC236}">
                <a16:creationId xmlns:a16="http://schemas.microsoft.com/office/drawing/2014/main" id="{E7AC1F8D-3719-A946-85BE-71449379C34E}"/>
              </a:ext>
            </a:extLst>
          </p:cNvPr>
          <p:cNvPicPr>
            <a:picLocks noChangeAspect="1"/>
          </p:cNvPicPr>
          <p:nvPr/>
        </p:nvPicPr>
        <p:blipFill rotWithShape="1">
          <a:blip r:embed="rId5"/>
          <a:srcRect t="4208" b="-4208"/>
          <a:stretch/>
        </p:blipFill>
        <p:spPr>
          <a:xfrm>
            <a:off x="6435280" y="958316"/>
            <a:ext cx="2194043" cy="338646"/>
          </a:xfrm>
          <a:prstGeom prst="rect">
            <a:avLst/>
          </a:prstGeom>
        </p:spPr>
      </p:pic>
      <p:pic>
        <p:nvPicPr>
          <p:cNvPr id="13" name="图片 12">
            <a:extLst>
              <a:ext uri="{FF2B5EF4-FFF2-40B4-BE49-F238E27FC236}">
                <a16:creationId xmlns:a16="http://schemas.microsoft.com/office/drawing/2014/main" id="{09DD14D1-CB98-FB45-B2E1-6FD99A523480}"/>
              </a:ext>
            </a:extLst>
          </p:cNvPr>
          <p:cNvPicPr>
            <a:picLocks noChangeAspect="1"/>
          </p:cNvPicPr>
          <p:nvPr/>
        </p:nvPicPr>
        <p:blipFill>
          <a:blip r:embed="rId6"/>
          <a:stretch>
            <a:fillRect/>
          </a:stretch>
        </p:blipFill>
        <p:spPr>
          <a:xfrm>
            <a:off x="6435280" y="1342381"/>
            <a:ext cx="2692800" cy="42947"/>
          </a:xfrm>
          <a:prstGeom prst="rect">
            <a:avLst/>
          </a:prstGeom>
        </p:spPr>
      </p:pic>
      <p:sp>
        <p:nvSpPr>
          <p:cNvPr id="14" name="文本框 13">
            <a:extLst>
              <a:ext uri="{FF2B5EF4-FFF2-40B4-BE49-F238E27FC236}">
                <a16:creationId xmlns:a16="http://schemas.microsoft.com/office/drawing/2014/main" id="{BC7087AD-C3B3-8F4B-B3B0-D268E7769BC6}"/>
              </a:ext>
            </a:extLst>
          </p:cNvPr>
          <p:cNvSpPr txBox="1"/>
          <p:nvPr/>
        </p:nvSpPr>
        <p:spPr>
          <a:xfrm>
            <a:off x="3186995" y="2312717"/>
            <a:ext cx="6607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
            </a:r>
          </a:p>
        </p:txBody>
      </p:sp>
      <p:sp>
        <p:nvSpPr>
          <p:cNvPr id="15" name="文本框 14">
            <a:extLst>
              <a:ext uri="{FF2B5EF4-FFF2-40B4-BE49-F238E27FC236}">
                <a16:creationId xmlns:a16="http://schemas.microsoft.com/office/drawing/2014/main" id="{27C137F7-CECA-B54C-9591-7B645C084883}"/>
              </a:ext>
            </a:extLst>
          </p:cNvPr>
          <p:cNvSpPr txBox="1"/>
          <p:nvPr/>
        </p:nvSpPr>
        <p:spPr>
          <a:xfrm>
            <a:off x="-56033" y="2308519"/>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t>
            </a:r>
          </a:p>
        </p:txBody>
      </p:sp>
      <p:sp>
        <p:nvSpPr>
          <p:cNvPr id="16" name="文本框 15">
            <a:extLst>
              <a:ext uri="{FF2B5EF4-FFF2-40B4-BE49-F238E27FC236}">
                <a16:creationId xmlns:a16="http://schemas.microsoft.com/office/drawing/2014/main" id="{A57144FE-B841-2F44-9153-F91706A15914}"/>
              </a:ext>
            </a:extLst>
          </p:cNvPr>
          <p:cNvSpPr txBox="1"/>
          <p:nvPr/>
        </p:nvSpPr>
        <p:spPr>
          <a:xfrm>
            <a:off x="-56033" y="366932"/>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7" name="文本框 16">
            <a:extLst>
              <a:ext uri="{FF2B5EF4-FFF2-40B4-BE49-F238E27FC236}">
                <a16:creationId xmlns:a16="http://schemas.microsoft.com/office/drawing/2014/main" id="{BA6D3EC4-0A49-654A-A879-8B16D5AD05DA}"/>
              </a:ext>
            </a:extLst>
          </p:cNvPr>
          <p:cNvSpPr txBox="1"/>
          <p:nvPr/>
        </p:nvSpPr>
        <p:spPr>
          <a:xfrm>
            <a:off x="3141585" y="331393"/>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18" name="文本框 17">
            <a:extLst>
              <a:ext uri="{FF2B5EF4-FFF2-40B4-BE49-F238E27FC236}">
                <a16:creationId xmlns:a16="http://schemas.microsoft.com/office/drawing/2014/main" id="{A7E951CA-81FF-C641-915F-5136F9168C73}"/>
              </a:ext>
            </a:extLst>
          </p:cNvPr>
          <p:cNvSpPr txBox="1"/>
          <p:nvPr/>
        </p:nvSpPr>
        <p:spPr>
          <a:xfrm>
            <a:off x="6222849" y="365471"/>
            <a:ext cx="6607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a:t>
            </a:r>
          </a:p>
        </p:txBody>
      </p:sp>
      <p:grpSp>
        <p:nvGrpSpPr>
          <p:cNvPr id="35" name="组合 34">
            <a:extLst>
              <a:ext uri="{FF2B5EF4-FFF2-40B4-BE49-F238E27FC236}">
                <a16:creationId xmlns:a16="http://schemas.microsoft.com/office/drawing/2014/main" id="{C4B8CDC9-1263-8735-7E39-50323A0C4828}"/>
              </a:ext>
            </a:extLst>
          </p:cNvPr>
          <p:cNvGrpSpPr/>
          <p:nvPr/>
        </p:nvGrpSpPr>
        <p:grpSpPr>
          <a:xfrm>
            <a:off x="6597311" y="1530744"/>
            <a:ext cx="2493404" cy="2526104"/>
            <a:chOff x="6597311" y="1530744"/>
            <a:chExt cx="2493404" cy="2526104"/>
          </a:xfrm>
        </p:grpSpPr>
        <p:sp>
          <p:nvSpPr>
            <p:cNvPr id="4" name="文本框 3">
              <a:extLst>
                <a:ext uri="{FF2B5EF4-FFF2-40B4-BE49-F238E27FC236}">
                  <a16:creationId xmlns:a16="http://schemas.microsoft.com/office/drawing/2014/main" id="{348922A8-A9ED-0EE8-A8BC-EA7A710405F9}"/>
                </a:ext>
              </a:extLst>
            </p:cNvPr>
            <p:cNvSpPr txBox="1"/>
            <p:nvPr/>
          </p:nvSpPr>
          <p:spPr>
            <a:xfrm>
              <a:off x="7051018" y="1530744"/>
              <a:ext cx="1045907" cy="276999"/>
            </a:xfrm>
            <a:prstGeom prst="rect">
              <a:avLst/>
            </a:prstGeom>
            <a:noFill/>
          </p:spPr>
          <p:txBody>
            <a:bodyPr wrap="square" rtlCol="0">
              <a:spAutoFit/>
            </a:bodyPr>
            <a:lstStyle/>
            <a:p>
              <a:r>
                <a:rPr lang="en-US" altLang="zh-CN" sz="1200" dirty="0"/>
                <a:t>More Pairs</a:t>
              </a:r>
              <a:endParaRPr lang="en-US" sz="1200" dirty="0"/>
            </a:p>
          </p:txBody>
        </p:sp>
        <p:sp>
          <p:nvSpPr>
            <p:cNvPr id="6" name="文本框 5">
              <a:extLst>
                <a:ext uri="{FF2B5EF4-FFF2-40B4-BE49-F238E27FC236}">
                  <a16:creationId xmlns:a16="http://schemas.microsoft.com/office/drawing/2014/main" id="{9AD552A0-4933-B83B-3742-D00C19D7B13D}"/>
                </a:ext>
              </a:extLst>
            </p:cNvPr>
            <p:cNvSpPr txBox="1"/>
            <p:nvPr/>
          </p:nvSpPr>
          <p:spPr>
            <a:xfrm>
              <a:off x="6876236" y="2072547"/>
              <a:ext cx="1843169" cy="276999"/>
            </a:xfrm>
            <a:prstGeom prst="rect">
              <a:avLst/>
            </a:prstGeom>
            <a:noFill/>
          </p:spPr>
          <p:txBody>
            <a:bodyPr wrap="square" rtlCol="0">
              <a:spAutoFit/>
            </a:bodyPr>
            <a:lstStyle/>
            <a:p>
              <a:r>
                <a:rPr lang="en-US" altLang="zh-CN" sz="1200" dirty="0"/>
                <a:t>Accelerate process</a:t>
              </a:r>
              <a:endParaRPr lang="en-US" sz="1200" dirty="0"/>
            </a:p>
          </p:txBody>
        </p:sp>
        <p:sp>
          <p:nvSpPr>
            <p:cNvPr id="7" name="文本框 6">
              <a:extLst>
                <a:ext uri="{FF2B5EF4-FFF2-40B4-BE49-F238E27FC236}">
                  <a16:creationId xmlns:a16="http://schemas.microsoft.com/office/drawing/2014/main" id="{1D69C399-DE6E-9414-0E18-B9BF1F0B16B2}"/>
                </a:ext>
              </a:extLst>
            </p:cNvPr>
            <p:cNvSpPr txBox="1"/>
            <p:nvPr/>
          </p:nvSpPr>
          <p:spPr>
            <a:xfrm>
              <a:off x="7018434" y="2649405"/>
              <a:ext cx="1843169" cy="276999"/>
            </a:xfrm>
            <a:prstGeom prst="rect">
              <a:avLst/>
            </a:prstGeom>
            <a:noFill/>
          </p:spPr>
          <p:txBody>
            <a:bodyPr wrap="square" rtlCol="0">
              <a:spAutoFit/>
            </a:bodyPr>
            <a:lstStyle/>
            <a:p>
              <a:r>
                <a:rPr lang="en-US" altLang="zh-CN" sz="1200" dirty="0"/>
                <a:t>More Na</a:t>
              </a:r>
              <a:r>
                <a:rPr lang="en-US" altLang="zh-CN" sz="1200" baseline="-25000" dirty="0"/>
                <a:t>2</a:t>
              </a:r>
              <a:r>
                <a:rPr lang="en-US" altLang="zh-CN" sz="1200" dirty="0"/>
                <a:t>CO</a:t>
              </a:r>
              <a:r>
                <a:rPr lang="en-US" altLang="zh-CN" sz="1200" baseline="-25000" dirty="0"/>
                <a:t>3</a:t>
              </a:r>
              <a:endParaRPr lang="en-US" sz="1200" baseline="-25000" dirty="0"/>
            </a:p>
          </p:txBody>
        </p:sp>
        <p:cxnSp>
          <p:nvCxnSpPr>
            <p:cNvPr id="20" name="直接箭头连接符 19">
              <a:extLst>
                <a:ext uri="{FF2B5EF4-FFF2-40B4-BE49-F238E27FC236}">
                  <a16:creationId xmlns:a16="http://schemas.microsoft.com/office/drawing/2014/main" id="{71137B4D-F356-605C-C9B3-FF53561C7A85}"/>
                </a:ext>
              </a:extLst>
            </p:cNvPr>
            <p:cNvCxnSpPr>
              <a:stCxn id="4" idx="2"/>
            </p:cNvCxnSpPr>
            <p:nvPr/>
          </p:nvCxnSpPr>
          <p:spPr>
            <a:xfrm>
              <a:off x="7573972" y="1807743"/>
              <a:ext cx="7214" cy="2645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9A1D95FE-DF7F-B8BF-6D9A-5C48E020661B}"/>
                </a:ext>
              </a:extLst>
            </p:cNvPr>
            <p:cNvCxnSpPr/>
            <p:nvPr/>
          </p:nvCxnSpPr>
          <p:spPr>
            <a:xfrm>
              <a:off x="7577579" y="2357828"/>
              <a:ext cx="7214" cy="233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接箭头连接符 21">
              <a:extLst>
                <a:ext uri="{FF2B5EF4-FFF2-40B4-BE49-F238E27FC236}">
                  <a16:creationId xmlns:a16="http://schemas.microsoft.com/office/drawing/2014/main" id="{724A10F6-E016-DB10-AA51-FF3CAA178AFF}"/>
                </a:ext>
              </a:extLst>
            </p:cNvPr>
            <p:cNvCxnSpPr/>
            <p:nvPr/>
          </p:nvCxnSpPr>
          <p:spPr>
            <a:xfrm>
              <a:off x="7566757" y="2954087"/>
              <a:ext cx="7214" cy="233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3767E69C-948A-1DC8-5A9E-8274B0C0D3EA}"/>
                </a:ext>
              </a:extLst>
            </p:cNvPr>
            <p:cNvSpPr txBox="1"/>
            <p:nvPr/>
          </p:nvSpPr>
          <p:spPr>
            <a:xfrm>
              <a:off x="6672038" y="3242783"/>
              <a:ext cx="2418677" cy="276999"/>
            </a:xfrm>
            <a:prstGeom prst="rect">
              <a:avLst/>
            </a:prstGeom>
            <a:noFill/>
          </p:spPr>
          <p:txBody>
            <a:bodyPr wrap="square" rtlCol="0">
              <a:spAutoFit/>
            </a:bodyPr>
            <a:lstStyle/>
            <a:p>
              <a:r>
                <a:rPr lang="en-US" altLang="zh-CN" sz="1200" dirty="0"/>
                <a:t>No HCO</a:t>
              </a:r>
              <a:r>
                <a:rPr lang="en-US" altLang="zh-CN" sz="1200" baseline="-25000" dirty="0"/>
                <a:t>3</a:t>
              </a:r>
              <a:r>
                <a:rPr lang="en-US" altLang="zh-CN" sz="1200" baseline="30000" dirty="0"/>
                <a:t>-</a:t>
              </a:r>
              <a:r>
                <a:rPr lang="en-US" altLang="zh-CN" sz="1200" dirty="0"/>
                <a:t>/CO</a:t>
              </a:r>
              <a:r>
                <a:rPr lang="en-US" altLang="zh-CN" sz="1200" baseline="-25000" dirty="0"/>
                <a:t>3</a:t>
              </a:r>
              <a:r>
                <a:rPr lang="en-US" altLang="zh-CN" sz="1200" baseline="30000" dirty="0"/>
                <a:t>2- </a:t>
              </a:r>
              <a:r>
                <a:rPr lang="en-US" altLang="zh-CN" sz="1200" dirty="0"/>
                <a:t>equilibrium</a:t>
              </a:r>
              <a:endParaRPr lang="en-US" sz="1200" dirty="0"/>
            </a:p>
          </p:txBody>
        </p:sp>
        <p:sp>
          <p:nvSpPr>
            <p:cNvPr id="24" name="文本框 23">
              <a:extLst>
                <a:ext uri="{FF2B5EF4-FFF2-40B4-BE49-F238E27FC236}">
                  <a16:creationId xmlns:a16="http://schemas.microsoft.com/office/drawing/2014/main" id="{243A6F2C-DC8B-5CF8-2378-005D740C61C1}"/>
                </a:ext>
              </a:extLst>
            </p:cNvPr>
            <p:cNvSpPr txBox="1"/>
            <p:nvPr/>
          </p:nvSpPr>
          <p:spPr>
            <a:xfrm>
              <a:off x="6887586" y="3762382"/>
              <a:ext cx="1656531" cy="276999"/>
            </a:xfrm>
            <a:prstGeom prst="rect">
              <a:avLst/>
            </a:prstGeom>
            <a:noFill/>
          </p:spPr>
          <p:txBody>
            <a:bodyPr wrap="square" rtlCol="0">
              <a:spAutoFit/>
            </a:bodyPr>
            <a:lstStyle/>
            <a:p>
              <a:r>
                <a:rPr lang="en-US" altLang="zh-CN" sz="1200" dirty="0"/>
                <a:t>Cannot absorb CO</a:t>
              </a:r>
              <a:r>
                <a:rPr lang="en-US" altLang="zh-CN" sz="1200" baseline="-25000" dirty="0"/>
                <a:t>2</a:t>
              </a:r>
              <a:endParaRPr lang="en-US" sz="1200" baseline="-25000" dirty="0"/>
            </a:p>
          </p:txBody>
        </p:sp>
        <p:cxnSp>
          <p:nvCxnSpPr>
            <p:cNvPr id="25" name="直接箭头连接符 24">
              <a:extLst>
                <a:ext uri="{FF2B5EF4-FFF2-40B4-BE49-F238E27FC236}">
                  <a16:creationId xmlns:a16="http://schemas.microsoft.com/office/drawing/2014/main" id="{4BD254BA-5E4A-2F60-689B-EDB5DF1EF388}"/>
                </a:ext>
              </a:extLst>
            </p:cNvPr>
            <p:cNvCxnSpPr/>
            <p:nvPr/>
          </p:nvCxnSpPr>
          <p:spPr>
            <a:xfrm>
              <a:off x="7570364" y="3532853"/>
              <a:ext cx="7214" cy="233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矩形 25">
              <a:extLst>
                <a:ext uri="{FF2B5EF4-FFF2-40B4-BE49-F238E27FC236}">
                  <a16:creationId xmlns:a16="http://schemas.microsoft.com/office/drawing/2014/main" id="{2C441799-F865-5640-9EBF-4A78FCFF679C}"/>
                </a:ext>
              </a:extLst>
            </p:cNvPr>
            <p:cNvSpPr/>
            <p:nvPr/>
          </p:nvSpPr>
          <p:spPr>
            <a:xfrm>
              <a:off x="6597311" y="1531634"/>
              <a:ext cx="2139071" cy="2525214"/>
            </a:xfrm>
            <a:prstGeom prst="rect">
              <a:avLst/>
            </a:prstGeom>
            <a:no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文本框 26">
            <a:extLst>
              <a:ext uri="{FF2B5EF4-FFF2-40B4-BE49-F238E27FC236}">
                <a16:creationId xmlns:a16="http://schemas.microsoft.com/office/drawing/2014/main" id="{5F49890C-4110-6495-EA41-E3F2D827361B}"/>
              </a:ext>
            </a:extLst>
          </p:cNvPr>
          <p:cNvSpPr txBox="1"/>
          <p:nvPr/>
        </p:nvSpPr>
        <p:spPr>
          <a:xfrm>
            <a:off x="5888623" y="3032866"/>
            <a:ext cx="1129811" cy="276999"/>
          </a:xfrm>
          <a:prstGeom prst="rect">
            <a:avLst/>
          </a:prstGeom>
          <a:noFill/>
        </p:spPr>
        <p:txBody>
          <a:bodyPr wrap="square" rtlCol="0">
            <a:spAutoFit/>
          </a:bodyPr>
          <a:lstStyle/>
          <a:p>
            <a:r>
              <a:rPr lang="en-US" altLang="zh-CN" sz="1200" dirty="0">
                <a:solidFill>
                  <a:srgbClr val="0070C0"/>
                </a:solidFill>
              </a:rPr>
              <a:t>CO</a:t>
            </a:r>
            <a:r>
              <a:rPr lang="en-US" altLang="zh-CN" sz="1200" baseline="-25000" dirty="0">
                <a:solidFill>
                  <a:srgbClr val="0070C0"/>
                </a:solidFill>
              </a:rPr>
              <a:t>3</a:t>
            </a:r>
            <a:r>
              <a:rPr lang="en-US" altLang="zh-CN" sz="1200" baseline="30000" dirty="0">
                <a:solidFill>
                  <a:srgbClr val="0070C0"/>
                </a:solidFill>
              </a:rPr>
              <a:t>2-</a:t>
            </a:r>
            <a:endParaRPr lang="en-US" sz="1200" dirty="0">
              <a:solidFill>
                <a:srgbClr val="0070C0"/>
              </a:solidFill>
            </a:endParaRPr>
          </a:p>
        </p:txBody>
      </p:sp>
      <p:cxnSp>
        <p:nvCxnSpPr>
          <p:cNvPr id="28" name="直接箭头连接符 27">
            <a:extLst>
              <a:ext uri="{FF2B5EF4-FFF2-40B4-BE49-F238E27FC236}">
                <a16:creationId xmlns:a16="http://schemas.microsoft.com/office/drawing/2014/main" id="{63887DE7-7D83-176B-4445-E82AB8D2128D}"/>
              </a:ext>
            </a:extLst>
          </p:cNvPr>
          <p:cNvCxnSpPr>
            <a:cxnSpLocks/>
          </p:cNvCxnSpPr>
          <p:nvPr/>
        </p:nvCxnSpPr>
        <p:spPr>
          <a:xfrm flipH="1" flipV="1">
            <a:off x="5110316" y="3066942"/>
            <a:ext cx="665080" cy="971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文本框 28">
            <a:extLst>
              <a:ext uri="{FF2B5EF4-FFF2-40B4-BE49-F238E27FC236}">
                <a16:creationId xmlns:a16="http://schemas.microsoft.com/office/drawing/2014/main" id="{9D0D67BF-A3A8-C343-3136-7002ED6A651E}"/>
              </a:ext>
            </a:extLst>
          </p:cNvPr>
          <p:cNvSpPr txBox="1"/>
          <p:nvPr/>
        </p:nvSpPr>
        <p:spPr>
          <a:xfrm>
            <a:off x="5291582" y="3620476"/>
            <a:ext cx="1129811" cy="276999"/>
          </a:xfrm>
          <a:prstGeom prst="rect">
            <a:avLst/>
          </a:prstGeom>
          <a:noFill/>
          <a:ln>
            <a:noFill/>
          </a:ln>
        </p:spPr>
        <p:txBody>
          <a:bodyPr wrap="square" rtlCol="0">
            <a:spAutoFit/>
          </a:bodyPr>
          <a:lstStyle/>
          <a:p>
            <a:r>
              <a:rPr lang="en-US" altLang="zh-CN" sz="1200" dirty="0">
                <a:solidFill>
                  <a:srgbClr val="00B050"/>
                </a:solidFill>
              </a:rPr>
              <a:t>HCO</a:t>
            </a:r>
            <a:r>
              <a:rPr lang="en-US" altLang="zh-CN" sz="1200" baseline="-25000" dirty="0">
                <a:solidFill>
                  <a:srgbClr val="00B050"/>
                </a:solidFill>
              </a:rPr>
              <a:t>3</a:t>
            </a:r>
            <a:r>
              <a:rPr lang="en-US" altLang="zh-CN" sz="1200" baseline="30000" dirty="0">
                <a:solidFill>
                  <a:srgbClr val="00B050"/>
                </a:solidFill>
              </a:rPr>
              <a:t>-</a:t>
            </a:r>
            <a:endParaRPr lang="en-US" sz="1200" dirty="0">
              <a:solidFill>
                <a:srgbClr val="00B050"/>
              </a:solidFill>
            </a:endParaRPr>
          </a:p>
        </p:txBody>
      </p:sp>
      <p:cxnSp>
        <p:nvCxnSpPr>
          <p:cNvPr id="30" name="直接箭头连接符 29">
            <a:extLst>
              <a:ext uri="{FF2B5EF4-FFF2-40B4-BE49-F238E27FC236}">
                <a16:creationId xmlns:a16="http://schemas.microsoft.com/office/drawing/2014/main" id="{C828405A-AB30-568C-E766-17BF5539D67F}"/>
              </a:ext>
            </a:extLst>
          </p:cNvPr>
          <p:cNvCxnSpPr>
            <a:cxnSpLocks/>
          </p:cNvCxnSpPr>
          <p:nvPr/>
        </p:nvCxnSpPr>
        <p:spPr>
          <a:xfrm flipH="1">
            <a:off x="5206181" y="3066942"/>
            <a:ext cx="587696" cy="69544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8841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5F0EAFC-806A-1F4E-95CE-18399828E8F9}"/>
              </a:ext>
            </a:extLst>
          </p:cNvPr>
          <p:cNvSpPr>
            <a:spLocks noGrp="1"/>
          </p:cNvSpPr>
          <p:nvPr>
            <p:ph type="sldNum" sz="quarter" idx="12"/>
          </p:nvPr>
        </p:nvSpPr>
        <p:spPr/>
        <p:txBody>
          <a:bodyPr/>
          <a:lstStyle/>
          <a:p>
            <a:fld id="{8E6562B1-0B0F-0246-9532-09536BC2AE59}" type="slidenum">
              <a:rPr lang="en-US" smtClean="0"/>
              <a:t>18</a:t>
            </a:fld>
            <a:endParaRPr lang="en-US"/>
          </a:p>
        </p:txBody>
      </p:sp>
      <p:sp>
        <p:nvSpPr>
          <p:cNvPr id="5" name="标题 3">
            <a:extLst>
              <a:ext uri="{FF2B5EF4-FFF2-40B4-BE49-F238E27FC236}">
                <a16:creationId xmlns:a16="http://schemas.microsoft.com/office/drawing/2014/main" id="{8AE135EB-9734-A448-AF0D-46548AA5F830}"/>
              </a:ext>
            </a:extLst>
          </p:cNvPr>
          <p:cNvSpPr>
            <a:spLocks noGrp="1"/>
          </p:cNvSpPr>
          <p:nvPr>
            <p:ph type="ctrTitle"/>
          </p:nvPr>
        </p:nvSpPr>
        <p:spPr/>
        <p:txBody>
          <a:bodyPr>
            <a:normAutofit/>
          </a:bodyPr>
          <a:lstStyle/>
          <a:p>
            <a:r>
              <a:rPr lang="en-US" altLang="zh-CN" dirty="0"/>
              <a:t>Valorization through BMED ——</a:t>
            </a:r>
            <a:r>
              <a:rPr lang="zh-CN" altLang="en-US" dirty="0"/>
              <a:t> </a:t>
            </a:r>
            <a:r>
              <a:rPr lang="en-US" altLang="zh-CN" dirty="0"/>
              <a:t>Effect of CO</a:t>
            </a:r>
            <a:r>
              <a:rPr lang="en-US" altLang="zh-CN" baseline="-25000" dirty="0"/>
              <a:t>2</a:t>
            </a:r>
            <a:r>
              <a:rPr lang="en-US" altLang="zh-CN" dirty="0"/>
              <a:t> flow rate</a:t>
            </a:r>
            <a:endParaRPr lang="en-US" dirty="0"/>
          </a:p>
        </p:txBody>
      </p:sp>
      <p:pic>
        <p:nvPicPr>
          <p:cNvPr id="7" name="图片 6">
            <a:extLst>
              <a:ext uri="{FF2B5EF4-FFF2-40B4-BE49-F238E27FC236}">
                <a16:creationId xmlns:a16="http://schemas.microsoft.com/office/drawing/2014/main" id="{784AA3C0-24FE-8D42-89C1-1A9418366B52}"/>
              </a:ext>
            </a:extLst>
          </p:cNvPr>
          <p:cNvPicPr>
            <a:picLocks noChangeAspect="1"/>
          </p:cNvPicPr>
          <p:nvPr/>
        </p:nvPicPr>
        <p:blipFill rotWithShape="1">
          <a:blip r:embed="rId3"/>
          <a:srcRect b="56251"/>
          <a:stretch/>
        </p:blipFill>
        <p:spPr>
          <a:xfrm>
            <a:off x="185468" y="439436"/>
            <a:ext cx="6215917" cy="1931110"/>
          </a:xfrm>
          <a:prstGeom prst="rect">
            <a:avLst/>
          </a:prstGeom>
        </p:spPr>
      </p:pic>
      <p:sp>
        <p:nvSpPr>
          <p:cNvPr id="9" name="文本框 8">
            <a:extLst>
              <a:ext uri="{FF2B5EF4-FFF2-40B4-BE49-F238E27FC236}">
                <a16:creationId xmlns:a16="http://schemas.microsoft.com/office/drawing/2014/main" id="{2D05DA0C-B7C3-334B-87E7-2B6828CF66FE}"/>
              </a:ext>
            </a:extLst>
          </p:cNvPr>
          <p:cNvSpPr txBox="1"/>
          <p:nvPr/>
        </p:nvSpPr>
        <p:spPr>
          <a:xfrm>
            <a:off x="271689" y="4367813"/>
            <a:ext cx="8036181" cy="430887"/>
          </a:xfrm>
          <a:prstGeom prst="rect">
            <a:avLst/>
          </a:prstGeom>
          <a:noFill/>
        </p:spPr>
        <p:txBody>
          <a:bodyPr wrap="square">
            <a:spAutoFit/>
          </a:bodyPr>
          <a:lstStyle>
            <a:defPPr>
              <a:defRPr lang="en-US"/>
            </a:defPPr>
            <a:lvl1pPr>
              <a:defRPr sz="1100"/>
            </a:lvl1pPr>
          </a:lstStyle>
          <a:p>
            <a:r>
              <a:rPr lang="en-US" altLang="zh-CN" dirty="0"/>
              <a:t>Fig. The effect of CO</a:t>
            </a:r>
            <a:r>
              <a:rPr lang="en-US" altLang="zh-CN" baseline="-25000" dirty="0"/>
              <a:t>2</a:t>
            </a:r>
            <a:r>
              <a:rPr lang="en-US" altLang="zh-CN" dirty="0"/>
              <a:t> flow rate on (a) % CO</a:t>
            </a:r>
            <a:r>
              <a:rPr lang="en-US" altLang="zh-CN" baseline="-25000" dirty="0"/>
              <a:t>2</a:t>
            </a:r>
            <a:r>
              <a:rPr lang="en-US" altLang="zh-CN" dirty="0"/>
              <a:t> capture efficiency, (b) pH of </a:t>
            </a:r>
            <a:r>
              <a:rPr lang="en-US" altLang="zh-CN" b="1" dirty="0"/>
              <a:t>gas chamber</a:t>
            </a:r>
            <a:r>
              <a:rPr lang="en-US" altLang="zh-CN" dirty="0"/>
              <a:t>, (c) voltage and (d) molar concentration of CO</a:t>
            </a:r>
            <a:r>
              <a:rPr lang="en-US" altLang="zh-CN" baseline="-25000" dirty="0"/>
              <a:t>3</a:t>
            </a:r>
            <a:r>
              <a:rPr lang="en-US" altLang="zh-CN" baseline="30000" dirty="0"/>
              <a:t>2−</a:t>
            </a:r>
            <a:r>
              <a:rPr lang="en-US" altLang="zh-CN" dirty="0"/>
              <a:t>/HCO</a:t>
            </a:r>
            <a:r>
              <a:rPr lang="en-US" altLang="zh-CN" baseline="-25000" dirty="0"/>
              <a:t>3</a:t>
            </a:r>
            <a:r>
              <a:rPr lang="en-US" altLang="zh-CN" baseline="30000" dirty="0"/>
              <a:t>−</a:t>
            </a:r>
            <a:r>
              <a:rPr lang="en-US" altLang="zh-CN" dirty="0"/>
              <a:t> in the</a:t>
            </a:r>
            <a:r>
              <a:rPr lang="en-US" altLang="zh-CN" b="1" dirty="0"/>
              <a:t> alkali chamber </a:t>
            </a:r>
            <a:r>
              <a:rPr lang="en-US" altLang="zh-CN" dirty="0"/>
              <a:t>over time (current density = 47 A/m</a:t>
            </a:r>
            <a:r>
              <a:rPr lang="en-US" altLang="zh-CN" baseline="30000" dirty="0"/>
              <a:t>2</a:t>
            </a:r>
            <a:r>
              <a:rPr lang="en-US" altLang="zh-CN" dirty="0"/>
              <a:t>, cell pairs = 5). (e) SEC</a:t>
            </a:r>
            <a:endParaRPr lang="en-US" dirty="0"/>
          </a:p>
        </p:txBody>
      </p:sp>
      <p:pic>
        <p:nvPicPr>
          <p:cNvPr id="10" name="图片 9">
            <a:extLst>
              <a:ext uri="{FF2B5EF4-FFF2-40B4-BE49-F238E27FC236}">
                <a16:creationId xmlns:a16="http://schemas.microsoft.com/office/drawing/2014/main" id="{BA710639-D319-2F44-A1C0-634E132675AE}"/>
              </a:ext>
            </a:extLst>
          </p:cNvPr>
          <p:cNvPicPr>
            <a:picLocks noChangeAspect="1"/>
          </p:cNvPicPr>
          <p:nvPr/>
        </p:nvPicPr>
        <p:blipFill>
          <a:blip r:embed="rId4"/>
          <a:stretch>
            <a:fillRect/>
          </a:stretch>
        </p:blipFill>
        <p:spPr>
          <a:xfrm>
            <a:off x="6454765" y="748444"/>
            <a:ext cx="2686956" cy="162328"/>
          </a:xfrm>
          <a:prstGeom prst="rect">
            <a:avLst/>
          </a:prstGeom>
        </p:spPr>
      </p:pic>
      <p:pic>
        <p:nvPicPr>
          <p:cNvPr id="11" name="图片 10">
            <a:extLst>
              <a:ext uri="{FF2B5EF4-FFF2-40B4-BE49-F238E27FC236}">
                <a16:creationId xmlns:a16="http://schemas.microsoft.com/office/drawing/2014/main" id="{78C70C3C-D389-984A-B405-3C69E83873D9}"/>
              </a:ext>
            </a:extLst>
          </p:cNvPr>
          <p:cNvPicPr>
            <a:picLocks noChangeAspect="1"/>
          </p:cNvPicPr>
          <p:nvPr/>
        </p:nvPicPr>
        <p:blipFill>
          <a:blip r:embed="rId5"/>
          <a:stretch>
            <a:fillRect/>
          </a:stretch>
        </p:blipFill>
        <p:spPr>
          <a:xfrm>
            <a:off x="6454765" y="945247"/>
            <a:ext cx="2686956" cy="307569"/>
          </a:xfrm>
          <a:prstGeom prst="rect">
            <a:avLst/>
          </a:prstGeom>
        </p:spPr>
      </p:pic>
      <p:sp>
        <p:nvSpPr>
          <p:cNvPr id="14" name="文本框 13">
            <a:extLst>
              <a:ext uri="{FF2B5EF4-FFF2-40B4-BE49-F238E27FC236}">
                <a16:creationId xmlns:a16="http://schemas.microsoft.com/office/drawing/2014/main" id="{C14A5339-A414-E245-ABF9-D55D881726D3}"/>
              </a:ext>
            </a:extLst>
          </p:cNvPr>
          <p:cNvSpPr txBox="1"/>
          <p:nvPr/>
        </p:nvSpPr>
        <p:spPr>
          <a:xfrm>
            <a:off x="-56033" y="366932"/>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文本框 14">
            <a:extLst>
              <a:ext uri="{FF2B5EF4-FFF2-40B4-BE49-F238E27FC236}">
                <a16:creationId xmlns:a16="http://schemas.microsoft.com/office/drawing/2014/main" id="{63B9927D-8031-7244-BA49-35A8CE0DDB01}"/>
              </a:ext>
            </a:extLst>
          </p:cNvPr>
          <p:cNvSpPr txBox="1"/>
          <p:nvPr/>
        </p:nvSpPr>
        <p:spPr>
          <a:xfrm>
            <a:off x="3141585" y="331393"/>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(b)</a:t>
            </a:r>
          </a:p>
        </p:txBody>
      </p:sp>
      <p:sp>
        <p:nvSpPr>
          <p:cNvPr id="16" name="文本框 15">
            <a:extLst>
              <a:ext uri="{FF2B5EF4-FFF2-40B4-BE49-F238E27FC236}">
                <a16:creationId xmlns:a16="http://schemas.microsoft.com/office/drawing/2014/main" id="{7BA011ED-39EA-FE48-8C2D-D94F8C1A2D29}"/>
              </a:ext>
            </a:extLst>
          </p:cNvPr>
          <p:cNvSpPr txBox="1"/>
          <p:nvPr/>
        </p:nvSpPr>
        <p:spPr>
          <a:xfrm>
            <a:off x="6312535" y="344637"/>
            <a:ext cx="6607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a:t>
            </a:r>
          </a:p>
        </p:txBody>
      </p:sp>
      <p:pic>
        <p:nvPicPr>
          <p:cNvPr id="8" name="图片 7">
            <a:extLst>
              <a:ext uri="{FF2B5EF4-FFF2-40B4-BE49-F238E27FC236}">
                <a16:creationId xmlns:a16="http://schemas.microsoft.com/office/drawing/2014/main" id="{846920A5-C534-284D-8BEF-BB4F4A95F578}"/>
              </a:ext>
            </a:extLst>
          </p:cNvPr>
          <p:cNvPicPr>
            <a:picLocks noChangeAspect="1"/>
          </p:cNvPicPr>
          <p:nvPr/>
        </p:nvPicPr>
        <p:blipFill rotWithShape="1">
          <a:blip r:embed="rId3"/>
          <a:srcRect t="52560" b="4000"/>
          <a:stretch/>
        </p:blipFill>
        <p:spPr>
          <a:xfrm>
            <a:off x="185468" y="2397235"/>
            <a:ext cx="6367732" cy="1964295"/>
          </a:xfrm>
          <a:prstGeom prst="rect">
            <a:avLst/>
          </a:prstGeom>
        </p:spPr>
      </p:pic>
      <p:sp>
        <p:nvSpPr>
          <p:cNvPr id="12" name="文本框 11">
            <a:extLst>
              <a:ext uri="{FF2B5EF4-FFF2-40B4-BE49-F238E27FC236}">
                <a16:creationId xmlns:a16="http://schemas.microsoft.com/office/drawing/2014/main" id="{E4792DF6-420F-FD40-8D78-5BCBFF717429}"/>
              </a:ext>
            </a:extLst>
          </p:cNvPr>
          <p:cNvSpPr txBox="1"/>
          <p:nvPr/>
        </p:nvSpPr>
        <p:spPr>
          <a:xfrm>
            <a:off x="3186995" y="2312717"/>
            <a:ext cx="6607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a:t>
            </a:r>
          </a:p>
        </p:txBody>
      </p:sp>
      <p:sp>
        <p:nvSpPr>
          <p:cNvPr id="13" name="文本框 12">
            <a:extLst>
              <a:ext uri="{FF2B5EF4-FFF2-40B4-BE49-F238E27FC236}">
                <a16:creationId xmlns:a16="http://schemas.microsoft.com/office/drawing/2014/main" id="{CF08EFA5-A7C4-2D42-903A-A62299E97600}"/>
              </a:ext>
            </a:extLst>
          </p:cNvPr>
          <p:cNvSpPr txBox="1"/>
          <p:nvPr/>
        </p:nvSpPr>
        <p:spPr>
          <a:xfrm>
            <a:off x="-56033" y="2308519"/>
            <a:ext cx="65544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a:t>
            </a:r>
          </a:p>
        </p:txBody>
      </p:sp>
      <p:grpSp>
        <p:nvGrpSpPr>
          <p:cNvPr id="41" name="组合 40">
            <a:extLst>
              <a:ext uri="{FF2B5EF4-FFF2-40B4-BE49-F238E27FC236}">
                <a16:creationId xmlns:a16="http://schemas.microsoft.com/office/drawing/2014/main" id="{EC7C5A14-A21D-9D06-8BD6-2F828041CF05}"/>
              </a:ext>
            </a:extLst>
          </p:cNvPr>
          <p:cNvGrpSpPr/>
          <p:nvPr/>
        </p:nvGrpSpPr>
        <p:grpSpPr>
          <a:xfrm>
            <a:off x="5339832" y="2780071"/>
            <a:ext cx="1758834" cy="846704"/>
            <a:chOff x="5339832" y="2780071"/>
            <a:chExt cx="1758834" cy="846704"/>
          </a:xfrm>
        </p:grpSpPr>
        <p:sp>
          <p:nvSpPr>
            <p:cNvPr id="6" name="文本框 5">
              <a:extLst>
                <a:ext uri="{FF2B5EF4-FFF2-40B4-BE49-F238E27FC236}">
                  <a16:creationId xmlns:a16="http://schemas.microsoft.com/office/drawing/2014/main" id="{42DFDEA1-4AC6-87CE-1E0D-87D8CFB05618}"/>
                </a:ext>
              </a:extLst>
            </p:cNvPr>
            <p:cNvSpPr txBox="1"/>
            <p:nvPr/>
          </p:nvSpPr>
          <p:spPr>
            <a:xfrm>
              <a:off x="6352800" y="3349776"/>
              <a:ext cx="745866" cy="276999"/>
            </a:xfrm>
            <a:prstGeom prst="rect">
              <a:avLst/>
            </a:prstGeom>
            <a:noFill/>
            <a:ln>
              <a:noFill/>
            </a:ln>
          </p:spPr>
          <p:txBody>
            <a:bodyPr wrap="square" rtlCol="0">
              <a:spAutoFit/>
            </a:bodyPr>
            <a:lstStyle/>
            <a:p>
              <a:r>
                <a:rPr lang="en-US" altLang="zh-CN" sz="1200" dirty="0">
                  <a:solidFill>
                    <a:srgbClr val="0070C0"/>
                  </a:solidFill>
                </a:rPr>
                <a:t>HCO</a:t>
              </a:r>
              <a:r>
                <a:rPr lang="en-US" altLang="zh-CN" sz="1200" baseline="-25000" dirty="0">
                  <a:solidFill>
                    <a:srgbClr val="0070C0"/>
                  </a:solidFill>
                </a:rPr>
                <a:t>3</a:t>
              </a:r>
              <a:r>
                <a:rPr lang="en-US" altLang="zh-CN" sz="1200" baseline="30000" dirty="0">
                  <a:solidFill>
                    <a:srgbClr val="0070C0"/>
                  </a:solidFill>
                </a:rPr>
                <a:t>-</a:t>
              </a:r>
              <a:endParaRPr lang="en-US" sz="1200" dirty="0">
                <a:solidFill>
                  <a:srgbClr val="0070C0"/>
                </a:solidFill>
              </a:endParaRPr>
            </a:p>
          </p:txBody>
        </p:sp>
        <p:sp>
          <p:nvSpPr>
            <p:cNvPr id="17" name="箭头: 左弧形 16">
              <a:extLst>
                <a:ext uri="{FF2B5EF4-FFF2-40B4-BE49-F238E27FC236}">
                  <a16:creationId xmlns:a16="http://schemas.microsoft.com/office/drawing/2014/main" id="{FD2ED928-7BCA-3B91-B0D2-5F39C1C8F0CA}"/>
                </a:ext>
              </a:extLst>
            </p:cNvPr>
            <p:cNvSpPr/>
            <p:nvPr/>
          </p:nvSpPr>
          <p:spPr>
            <a:xfrm>
              <a:off x="5857522" y="3046215"/>
              <a:ext cx="94432" cy="205532"/>
            </a:xfrm>
            <a:prstGeom prst="curv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2" name="箭头: 左弧形 1">
              <a:extLst>
                <a:ext uri="{FF2B5EF4-FFF2-40B4-BE49-F238E27FC236}">
                  <a16:creationId xmlns:a16="http://schemas.microsoft.com/office/drawing/2014/main" id="{6B9F074E-5F87-4983-8D88-6134EF5C7D24}"/>
                </a:ext>
              </a:extLst>
            </p:cNvPr>
            <p:cNvSpPr/>
            <p:nvPr/>
          </p:nvSpPr>
          <p:spPr>
            <a:xfrm flipH="1" flipV="1">
              <a:off x="6304213" y="3303638"/>
              <a:ext cx="97172" cy="309716"/>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箭头: 左弧形 3">
              <a:extLst>
                <a:ext uri="{FF2B5EF4-FFF2-40B4-BE49-F238E27FC236}">
                  <a16:creationId xmlns:a16="http://schemas.microsoft.com/office/drawing/2014/main" id="{293AEC0E-A7BB-61B0-C1B4-6A9F0BFF0D6B}"/>
                </a:ext>
              </a:extLst>
            </p:cNvPr>
            <p:cNvSpPr/>
            <p:nvPr/>
          </p:nvSpPr>
          <p:spPr>
            <a:xfrm flipH="1" flipV="1">
              <a:off x="6306953" y="2780071"/>
              <a:ext cx="94432" cy="532289"/>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箭头: 左弧形 17">
              <a:extLst>
                <a:ext uri="{FF2B5EF4-FFF2-40B4-BE49-F238E27FC236}">
                  <a16:creationId xmlns:a16="http://schemas.microsoft.com/office/drawing/2014/main" id="{EDC8E990-C6AB-599F-8232-77A69467D0AD}"/>
                </a:ext>
              </a:extLst>
            </p:cNvPr>
            <p:cNvSpPr/>
            <p:nvPr/>
          </p:nvSpPr>
          <p:spPr>
            <a:xfrm>
              <a:off x="5857522" y="3247010"/>
              <a:ext cx="94432" cy="205532"/>
            </a:xfrm>
            <a:prstGeom prst="curved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
          <p:nvSpPr>
            <p:cNvPr id="19" name="文本框 18">
              <a:extLst>
                <a:ext uri="{FF2B5EF4-FFF2-40B4-BE49-F238E27FC236}">
                  <a16:creationId xmlns:a16="http://schemas.microsoft.com/office/drawing/2014/main" id="{EBD89DCB-5883-04A4-1883-BE2C928FBC29}"/>
                </a:ext>
              </a:extLst>
            </p:cNvPr>
            <p:cNvSpPr txBox="1"/>
            <p:nvPr/>
          </p:nvSpPr>
          <p:spPr>
            <a:xfrm>
              <a:off x="5339832" y="2996032"/>
              <a:ext cx="1129811" cy="276999"/>
            </a:xfrm>
            <a:prstGeom prst="rect">
              <a:avLst/>
            </a:prstGeom>
            <a:noFill/>
            <a:ln>
              <a:noFill/>
            </a:ln>
          </p:spPr>
          <p:txBody>
            <a:bodyPr wrap="square" rtlCol="0">
              <a:spAutoFit/>
            </a:bodyPr>
            <a:lstStyle/>
            <a:p>
              <a:r>
                <a:rPr lang="en-US" altLang="zh-CN" sz="1200" dirty="0">
                  <a:solidFill>
                    <a:srgbClr val="00B050"/>
                  </a:solidFill>
                </a:rPr>
                <a:t>CO</a:t>
              </a:r>
              <a:r>
                <a:rPr lang="en-US" altLang="zh-CN" sz="1200" baseline="-25000" dirty="0">
                  <a:solidFill>
                    <a:srgbClr val="00B050"/>
                  </a:solidFill>
                </a:rPr>
                <a:t>3</a:t>
              </a:r>
              <a:r>
                <a:rPr lang="en-US" altLang="zh-CN" sz="1200" baseline="30000" dirty="0">
                  <a:solidFill>
                    <a:srgbClr val="00B050"/>
                  </a:solidFill>
                </a:rPr>
                <a:t>2-</a:t>
              </a:r>
              <a:endParaRPr lang="en-US" sz="1200" dirty="0">
                <a:solidFill>
                  <a:srgbClr val="00B050"/>
                </a:solidFill>
              </a:endParaRPr>
            </a:p>
          </p:txBody>
        </p:sp>
      </p:grpSp>
    </p:spTree>
    <p:extLst>
      <p:ext uri="{BB962C8B-B14F-4D97-AF65-F5344CB8AC3E}">
        <p14:creationId xmlns:p14="http://schemas.microsoft.com/office/powerpoint/2010/main" val="385069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4080" y="829606"/>
            <a:ext cx="2350736" cy="533285"/>
          </a:xfrm>
          <a:effectLst>
            <a:outerShdw blurRad="50800" dist="38100" dir="2700000" algn="tl" rotWithShape="0">
              <a:prstClr val="black">
                <a:alpha val="40000"/>
              </a:prstClr>
            </a:outerShdw>
          </a:effectLst>
        </p:spPr>
        <p:txBody>
          <a:bodyPr>
            <a:normAutofit lnSpcReduction="10000"/>
          </a:bodyPr>
          <a:lstStyle/>
          <a:p>
            <a:pPr marL="0" indent="0">
              <a:buNone/>
            </a:pPr>
            <a:r>
              <a:rPr lang="en-US" dirty="0"/>
              <a:t>CONTENT</a:t>
            </a:r>
          </a:p>
        </p:txBody>
      </p:sp>
      <p:sp>
        <p:nvSpPr>
          <p:cNvPr id="4" name="灯片编号占位符 3">
            <a:extLst>
              <a:ext uri="{FF2B5EF4-FFF2-40B4-BE49-F238E27FC236}">
                <a16:creationId xmlns:a16="http://schemas.microsoft.com/office/drawing/2014/main" id="{918DC93B-567A-F34A-AA25-1B5A81F71BD4}"/>
              </a:ext>
            </a:extLst>
          </p:cNvPr>
          <p:cNvSpPr>
            <a:spLocks noGrp="1"/>
          </p:cNvSpPr>
          <p:nvPr>
            <p:ph type="sldNum" sz="quarter" idx="12"/>
          </p:nvPr>
        </p:nvSpPr>
        <p:spPr/>
        <p:txBody>
          <a:bodyPr/>
          <a:lstStyle/>
          <a:p>
            <a:fld id="{8E6562B1-0B0F-0246-9532-09536BC2AE59}" type="slidenum">
              <a:rPr lang="en-US" smtClean="0"/>
              <a:t>19</a:t>
            </a:fld>
            <a:endParaRPr lang="en-US"/>
          </a:p>
        </p:txBody>
      </p:sp>
      <p:sp>
        <p:nvSpPr>
          <p:cNvPr id="7" name="文本框 6">
            <a:extLst>
              <a:ext uri="{FF2B5EF4-FFF2-40B4-BE49-F238E27FC236}">
                <a16:creationId xmlns:a16="http://schemas.microsoft.com/office/drawing/2014/main" id="{7A0732A7-298A-C34D-80B0-0DE73FD574DB}"/>
              </a:ext>
            </a:extLst>
          </p:cNvPr>
          <p:cNvSpPr txBox="1"/>
          <p:nvPr/>
        </p:nvSpPr>
        <p:spPr>
          <a:xfrm>
            <a:off x="416739" y="1723444"/>
            <a:ext cx="512756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Background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Experimental Setup</a:t>
            </a:r>
            <a:endParaRPr lang="en-US" dirty="0"/>
          </a:p>
          <a:p>
            <a:endParaRPr lang="en-US" dirty="0"/>
          </a:p>
          <a:p>
            <a:pPr marL="285750" indent="-285750">
              <a:buFont typeface="Arial" panose="020B0604020202020204" pitchFamily="34" charset="0"/>
              <a:buChar char="•"/>
            </a:pPr>
            <a:r>
              <a:rPr lang="en-US" dirty="0"/>
              <a:t>Treatment in 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Valorization through BMED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Economic Analysis</a:t>
            </a:r>
          </a:p>
        </p:txBody>
      </p:sp>
      <p:cxnSp>
        <p:nvCxnSpPr>
          <p:cNvPr id="9" name="直线连接符 8">
            <a:extLst>
              <a:ext uri="{FF2B5EF4-FFF2-40B4-BE49-F238E27FC236}">
                <a16:creationId xmlns:a16="http://schemas.microsoft.com/office/drawing/2014/main" id="{3FECEA92-B26D-144C-B445-E7CFDC4886CF}"/>
              </a:ext>
            </a:extLst>
          </p:cNvPr>
          <p:cNvCxnSpPr/>
          <p:nvPr/>
        </p:nvCxnSpPr>
        <p:spPr>
          <a:xfrm>
            <a:off x="420783" y="1448619"/>
            <a:ext cx="4337330" cy="0"/>
          </a:xfrm>
          <a:prstGeom prst="line">
            <a:avLst/>
          </a:prstGeom>
        </p:spPr>
        <p:style>
          <a:lnRef idx="2">
            <a:schemeClr val="dk1"/>
          </a:lnRef>
          <a:fillRef idx="0">
            <a:schemeClr val="dk1"/>
          </a:fillRef>
          <a:effectRef idx="1">
            <a:schemeClr val="dk1"/>
          </a:effectRef>
          <a:fontRef idx="minor">
            <a:schemeClr val="tx1"/>
          </a:fontRef>
        </p:style>
      </p:cxnSp>
      <p:pic>
        <p:nvPicPr>
          <p:cNvPr id="8" name="图片 7">
            <a:extLst>
              <a:ext uri="{FF2B5EF4-FFF2-40B4-BE49-F238E27FC236}">
                <a16:creationId xmlns:a16="http://schemas.microsoft.com/office/drawing/2014/main" id="{67F12FC2-3831-8A46-818E-EEF1EABCB4A5}"/>
              </a:ext>
            </a:extLst>
          </p:cNvPr>
          <p:cNvPicPr>
            <a:picLocks noChangeAspect="1"/>
          </p:cNvPicPr>
          <p:nvPr/>
        </p:nvPicPr>
        <p:blipFill>
          <a:blip r:embed="rId3"/>
          <a:stretch>
            <a:fillRect/>
          </a:stretch>
        </p:blipFill>
        <p:spPr>
          <a:xfrm>
            <a:off x="4929808" y="508126"/>
            <a:ext cx="4150581" cy="38057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矩形 9">
            <a:extLst>
              <a:ext uri="{FF2B5EF4-FFF2-40B4-BE49-F238E27FC236}">
                <a16:creationId xmlns:a16="http://schemas.microsoft.com/office/drawing/2014/main" id="{A332BC5E-B64C-E747-93AE-0E7D7F7E0F13}"/>
              </a:ext>
            </a:extLst>
          </p:cNvPr>
          <p:cNvSpPr/>
          <p:nvPr/>
        </p:nvSpPr>
        <p:spPr>
          <a:xfrm>
            <a:off x="306092" y="3818561"/>
            <a:ext cx="4393976" cy="49020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0688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4080" y="829606"/>
            <a:ext cx="2350736" cy="533285"/>
          </a:xfrm>
          <a:effectLst>
            <a:outerShdw blurRad="50800" dist="38100" dir="2700000" algn="tl" rotWithShape="0">
              <a:prstClr val="black">
                <a:alpha val="40000"/>
              </a:prstClr>
            </a:outerShdw>
          </a:effectLst>
        </p:spPr>
        <p:txBody>
          <a:bodyPr>
            <a:normAutofit lnSpcReduction="10000"/>
          </a:bodyPr>
          <a:lstStyle/>
          <a:p>
            <a:pPr marL="0" indent="0">
              <a:buNone/>
            </a:pPr>
            <a:r>
              <a:rPr lang="en-US" dirty="0"/>
              <a:t>CONTENT</a:t>
            </a:r>
          </a:p>
        </p:txBody>
      </p:sp>
      <p:sp>
        <p:nvSpPr>
          <p:cNvPr id="4" name="灯片编号占位符 3">
            <a:extLst>
              <a:ext uri="{FF2B5EF4-FFF2-40B4-BE49-F238E27FC236}">
                <a16:creationId xmlns:a16="http://schemas.microsoft.com/office/drawing/2014/main" id="{918DC93B-567A-F34A-AA25-1B5A81F71BD4}"/>
              </a:ext>
            </a:extLst>
          </p:cNvPr>
          <p:cNvSpPr>
            <a:spLocks noGrp="1"/>
          </p:cNvSpPr>
          <p:nvPr>
            <p:ph type="sldNum" sz="quarter" idx="12"/>
          </p:nvPr>
        </p:nvSpPr>
        <p:spPr/>
        <p:txBody>
          <a:bodyPr/>
          <a:lstStyle/>
          <a:p>
            <a:fld id="{8E6562B1-0B0F-0246-9532-09536BC2AE59}" type="slidenum">
              <a:rPr lang="en-US" smtClean="0"/>
              <a:t>2</a:t>
            </a:fld>
            <a:endParaRPr lang="en-US"/>
          </a:p>
        </p:txBody>
      </p:sp>
      <p:sp>
        <p:nvSpPr>
          <p:cNvPr id="7" name="文本框 6">
            <a:extLst>
              <a:ext uri="{FF2B5EF4-FFF2-40B4-BE49-F238E27FC236}">
                <a16:creationId xmlns:a16="http://schemas.microsoft.com/office/drawing/2014/main" id="{7A0732A7-298A-C34D-80B0-0DE73FD574DB}"/>
              </a:ext>
            </a:extLst>
          </p:cNvPr>
          <p:cNvSpPr txBox="1"/>
          <p:nvPr/>
        </p:nvSpPr>
        <p:spPr>
          <a:xfrm>
            <a:off x="416739" y="1723444"/>
            <a:ext cx="512756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Background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Experimental Setup</a:t>
            </a:r>
            <a:endParaRPr lang="en-US" dirty="0"/>
          </a:p>
          <a:p>
            <a:endParaRPr lang="en-US" dirty="0"/>
          </a:p>
          <a:p>
            <a:pPr marL="285750" indent="-285750">
              <a:buFont typeface="Arial" panose="020B0604020202020204" pitchFamily="34" charset="0"/>
              <a:buChar char="•"/>
            </a:pPr>
            <a:r>
              <a:rPr lang="en-US" dirty="0"/>
              <a:t>Treatment in 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Valorization through BMED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Economic Analysis</a:t>
            </a:r>
          </a:p>
        </p:txBody>
      </p:sp>
      <p:cxnSp>
        <p:nvCxnSpPr>
          <p:cNvPr id="9" name="直线连接符 8">
            <a:extLst>
              <a:ext uri="{FF2B5EF4-FFF2-40B4-BE49-F238E27FC236}">
                <a16:creationId xmlns:a16="http://schemas.microsoft.com/office/drawing/2014/main" id="{3FECEA92-B26D-144C-B445-E7CFDC4886CF}"/>
              </a:ext>
            </a:extLst>
          </p:cNvPr>
          <p:cNvCxnSpPr/>
          <p:nvPr/>
        </p:nvCxnSpPr>
        <p:spPr>
          <a:xfrm>
            <a:off x="420783" y="1448619"/>
            <a:ext cx="4337330" cy="0"/>
          </a:xfrm>
          <a:prstGeom prst="line">
            <a:avLst/>
          </a:prstGeom>
        </p:spPr>
        <p:style>
          <a:lnRef idx="2">
            <a:schemeClr val="dk1"/>
          </a:lnRef>
          <a:fillRef idx="0">
            <a:schemeClr val="dk1"/>
          </a:fillRef>
          <a:effectRef idx="1">
            <a:schemeClr val="dk1"/>
          </a:effectRef>
          <a:fontRef idx="minor">
            <a:schemeClr val="tx1"/>
          </a:fontRef>
        </p:style>
      </p:cxnSp>
      <p:pic>
        <p:nvPicPr>
          <p:cNvPr id="8" name="图片 7">
            <a:extLst>
              <a:ext uri="{FF2B5EF4-FFF2-40B4-BE49-F238E27FC236}">
                <a16:creationId xmlns:a16="http://schemas.microsoft.com/office/drawing/2014/main" id="{67F12FC2-3831-8A46-818E-EEF1EABCB4A5}"/>
              </a:ext>
            </a:extLst>
          </p:cNvPr>
          <p:cNvPicPr>
            <a:picLocks noChangeAspect="1"/>
          </p:cNvPicPr>
          <p:nvPr/>
        </p:nvPicPr>
        <p:blipFill>
          <a:blip r:embed="rId3"/>
          <a:stretch>
            <a:fillRect/>
          </a:stretch>
        </p:blipFill>
        <p:spPr>
          <a:xfrm>
            <a:off x="4929808" y="508126"/>
            <a:ext cx="4150581" cy="38057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矩形 9">
            <a:extLst>
              <a:ext uri="{FF2B5EF4-FFF2-40B4-BE49-F238E27FC236}">
                <a16:creationId xmlns:a16="http://schemas.microsoft.com/office/drawing/2014/main" id="{A332BC5E-B64C-E747-93AE-0E7D7F7E0F13}"/>
              </a:ext>
            </a:extLst>
          </p:cNvPr>
          <p:cNvSpPr/>
          <p:nvPr/>
        </p:nvSpPr>
        <p:spPr>
          <a:xfrm>
            <a:off x="291312" y="1653899"/>
            <a:ext cx="4393976" cy="49020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595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F18E696-5CDD-8547-B4C7-9EBE1058412A}"/>
              </a:ext>
            </a:extLst>
          </p:cNvPr>
          <p:cNvSpPr>
            <a:spLocks noGrp="1"/>
          </p:cNvSpPr>
          <p:nvPr>
            <p:ph type="sldNum" sz="quarter" idx="12"/>
          </p:nvPr>
        </p:nvSpPr>
        <p:spPr/>
        <p:txBody>
          <a:bodyPr/>
          <a:lstStyle/>
          <a:p>
            <a:fld id="{8E6562B1-0B0F-0246-9532-09536BC2AE59}" type="slidenum">
              <a:rPr lang="en-US" smtClean="0"/>
              <a:t>20</a:t>
            </a:fld>
            <a:endParaRPr lang="en-US"/>
          </a:p>
        </p:txBody>
      </p:sp>
      <p:sp>
        <p:nvSpPr>
          <p:cNvPr id="4" name="标题 3">
            <a:extLst>
              <a:ext uri="{FF2B5EF4-FFF2-40B4-BE49-F238E27FC236}">
                <a16:creationId xmlns:a16="http://schemas.microsoft.com/office/drawing/2014/main" id="{899C5BE5-8B01-4C4D-9101-1DCD23D371BE}"/>
              </a:ext>
            </a:extLst>
          </p:cNvPr>
          <p:cNvSpPr>
            <a:spLocks noGrp="1"/>
          </p:cNvSpPr>
          <p:nvPr>
            <p:ph type="ctrTitle"/>
          </p:nvPr>
        </p:nvSpPr>
        <p:spPr/>
        <p:txBody>
          <a:bodyPr>
            <a:normAutofit/>
          </a:bodyPr>
          <a:lstStyle/>
          <a:p>
            <a:r>
              <a:rPr lang="en-US" altLang="zh-CN" dirty="0"/>
              <a:t>Economic Analysis</a:t>
            </a:r>
            <a:endParaRPr lang="en-US" dirty="0"/>
          </a:p>
        </p:txBody>
      </p:sp>
      <p:pic>
        <p:nvPicPr>
          <p:cNvPr id="5" name="图片 4">
            <a:extLst>
              <a:ext uri="{FF2B5EF4-FFF2-40B4-BE49-F238E27FC236}">
                <a16:creationId xmlns:a16="http://schemas.microsoft.com/office/drawing/2014/main" id="{EAA73100-BDDF-9141-859F-8AEFE294B5B0}"/>
              </a:ext>
            </a:extLst>
          </p:cNvPr>
          <p:cNvPicPr>
            <a:picLocks noChangeAspect="1"/>
          </p:cNvPicPr>
          <p:nvPr/>
        </p:nvPicPr>
        <p:blipFill>
          <a:blip r:embed="rId3"/>
          <a:stretch>
            <a:fillRect/>
          </a:stretch>
        </p:blipFill>
        <p:spPr>
          <a:xfrm>
            <a:off x="185468" y="814108"/>
            <a:ext cx="5173711" cy="3933276"/>
          </a:xfrm>
          <a:prstGeom prst="rect">
            <a:avLst/>
          </a:prstGeom>
        </p:spPr>
      </p:pic>
      <p:sp>
        <p:nvSpPr>
          <p:cNvPr id="7" name="文本框 6">
            <a:extLst>
              <a:ext uri="{FF2B5EF4-FFF2-40B4-BE49-F238E27FC236}">
                <a16:creationId xmlns:a16="http://schemas.microsoft.com/office/drawing/2014/main" id="{90DCD07E-4C99-BD4C-94E0-4DA69DCC6229}"/>
              </a:ext>
            </a:extLst>
          </p:cNvPr>
          <p:cNvSpPr txBox="1"/>
          <p:nvPr/>
        </p:nvSpPr>
        <p:spPr>
          <a:xfrm>
            <a:off x="944217" y="537109"/>
            <a:ext cx="4623682" cy="276999"/>
          </a:xfrm>
          <a:prstGeom prst="rect">
            <a:avLst/>
          </a:prstGeom>
          <a:noFill/>
        </p:spPr>
        <p:txBody>
          <a:bodyPr wrap="square">
            <a:spAutoFit/>
          </a:bodyPr>
          <a:lstStyle/>
          <a:p>
            <a:r>
              <a:rPr lang="en-US" altLang="zh-CN" sz="1200"/>
              <a:t>Table. Cost estimation of SED and BMED.</a:t>
            </a:r>
            <a:endParaRPr lang="en-US" sz="1200"/>
          </a:p>
        </p:txBody>
      </p:sp>
      <p:sp>
        <p:nvSpPr>
          <p:cNvPr id="8" name="矩形 7">
            <a:extLst>
              <a:ext uri="{FF2B5EF4-FFF2-40B4-BE49-F238E27FC236}">
                <a16:creationId xmlns:a16="http://schemas.microsoft.com/office/drawing/2014/main" id="{7D836465-14B4-074A-B9E1-58AE4ACD68B7}"/>
              </a:ext>
            </a:extLst>
          </p:cNvPr>
          <p:cNvSpPr/>
          <p:nvPr/>
        </p:nvSpPr>
        <p:spPr>
          <a:xfrm>
            <a:off x="185468" y="1160891"/>
            <a:ext cx="7609398" cy="858742"/>
          </a:xfrm>
          <a:prstGeom prst="rect">
            <a:avLst/>
          </a:prstGeom>
          <a:noFill/>
          <a:ln w="127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7ACC1F9A-287C-564C-8EEA-3F5E6CF23B9F}"/>
              </a:ext>
            </a:extLst>
          </p:cNvPr>
          <p:cNvSpPr txBox="1"/>
          <p:nvPr/>
        </p:nvSpPr>
        <p:spPr>
          <a:xfrm>
            <a:off x="5567899" y="1426673"/>
            <a:ext cx="2663687" cy="369332"/>
          </a:xfrm>
          <a:prstGeom prst="rect">
            <a:avLst/>
          </a:prstGeom>
          <a:noFill/>
        </p:spPr>
        <p:txBody>
          <a:bodyPr wrap="square" rtlCol="0">
            <a:spAutoFit/>
          </a:bodyPr>
          <a:lstStyle/>
          <a:p>
            <a:r>
              <a:rPr lang="en-US" dirty="0"/>
              <a:t>Optimal parameters</a:t>
            </a:r>
          </a:p>
        </p:txBody>
      </p:sp>
      <p:sp>
        <p:nvSpPr>
          <p:cNvPr id="10" name="矩形 9">
            <a:extLst>
              <a:ext uri="{FF2B5EF4-FFF2-40B4-BE49-F238E27FC236}">
                <a16:creationId xmlns:a16="http://schemas.microsoft.com/office/drawing/2014/main" id="{B89CB7B7-C070-B641-B285-03F34B04FB1A}"/>
              </a:ext>
            </a:extLst>
          </p:cNvPr>
          <p:cNvSpPr/>
          <p:nvPr/>
        </p:nvSpPr>
        <p:spPr>
          <a:xfrm>
            <a:off x="325609" y="3647662"/>
            <a:ext cx="4893428" cy="208721"/>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C50FBB60-6356-164F-91E7-58A6361F16D2}"/>
              </a:ext>
            </a:extLst>
          </p:cNvPr>
          <p:cNvSpPr/>
          <p:nvPr/>
        </p:nvSpPr>
        <p:spPr>
          <a:xfrm>
            <a:off x="325609" y="4345391"/>
            <a:ext cx="4893428" cy="322546"/>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18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E5AC172-F877-E942-B840-849DE5C23354}"/>
              </a:ext>
            </a:extLst>
          </p:cNvPr>
          <p:cNvSpPr>
            <a:spLocks noGrp="1"/>
          </p:cNvSpPr>
          <p:nvPr>
            <p:ph idx="1"/>
          </p:nvPr>
        </p:nvSpPr>
        <p:spPr>
          <a:xfrm>
            <a:off x="311679" y="734371"/>
            <a:ext cx="8229600" cy="2907092"/>
          </a:xfrm>
        </p:spPr>
        <p:txBody>
          <a:bodyPr>
            <a:normAutofit/>
          </a:bodyPr>
          <a:lstStyle/>
          <a:p>
            <a:r>
              <a:rPr lang="en-US" sz="1800" dirty="0"/>
              <a:t>Effective integration of SED and BMED processes </a:t>
            </a:r>
          </a:p>
          <a:p>
            <a:pPr lvl="1"/>
            <a:r>
              <a:rPr lang="en-US" sz="1400" dirty="0"/>
              <a:t>Efficient treatment of brine for disposal or reuse</a:t>
            </a:r>
          </a:p>
          <a:p>
            <a:pPr lvl="1"/>
            <a:r>
              <a:rPr lang="en-US" sz="1400" dirty="0"/>
              <a:t>CO</a:t>
            </a:r>
            <a:r>
              <a:rPr lang="en-US" sz="1400" baseline="-25000" dirty="0"/>
              <a:t>2</a:t>
            </a:r>
            <a:r>
              <a:rPr lang="en-US" sz="1400" dirty="0"/>
              <a:t> capture</a:t>
            </a:r>
          </a:p>
          <a:p>
            <a:pPr lvl="1"/>
            <a:r>
              <a:rPr lang="en-US" sz="1400" dirty="0"/>
              <a:t>Recovery of valuable byproducts: high purity HCl, Na</a:t>
            </a:r>
            <a:r>
              <a:rPr lang="en-US" sz="1400" baseline="-25000" dirty="0"/>
              <a:t>2</a:t>
            </a:r>
            <a:r>
              <a:rPr lang="en-US" sz="1400" dirty="0"/>
              <a:t>CO</a:t>
            </a:r>
            <a:r>
              <a:rPr lang="en-US" sz="1400" baseline="-25000" dirty="0"/>
              <a:t>3</a:t>
            </a:r>
            <a:r>
              <a:rPr lang="en-US" sz="1400" dirty="0"/>
              <a:t>/NaHCO</a:t>
            </a:r>
            <a:r>
              <a:rPr lang="en-US" sz="1400" baseline="-25000" dirty="0"/>
              <a:t>3</a:t>
            </a:r>
            <a:r>
              <a:rPr lang="en-US" sz="1400" dirty="0"/>
              <a:t> salts, irrigation standard water, and 93% pure NaCl solution</a:t>
            </a:r>
          </a:p>
          <a:p>
            <a:pPr lvl="1"/>
            <a:endParaRPr lang="en-US" sz="1400" dirty="0"/>
          </a:p>
          <a:p>
            <a:r>
              <a:rPr lang="en-US" sz="1800" dirty="0"/>
              <a:t>SED </a:t>
            </a:r>
            <a:r>
              <a:rPr lang="en-US" sz="1800" dirty="0">
                <a:sym typeface="Wingdings" pitchFamily="2" charset="2"/>
              </a:rPr>
              <a:t> S(Na</a:t>
            </a:r>
            <a:r>
              <a:rPr lang="de-DE" sz="1800" dirty="0">
                <a:sym typeface="Wingdings" pitchFamily="2" charset="2"/>
              </a:rPr>
              <a:t>/</a:t>
            </a:r>
            <a:r>
              <a:rPr lang="de-DE" sz="1800" dirty="0" err="1">
                <a:sym typeface="Wingdings" pitchFamily="2" charset="2"/>
              </a:rPr>
              <a:t>Ca</a:t>
            </a:r>
            <a:r>
              <a:rPr lang="de-DE" sz="1800" dirty="0">
                <a:sym typeface="Wingdings" pitchFamily="2" charset="2"/>
              </a:rPr>
              <a:t>) = </a:t>
            </a:r>
            <a:r>
              <a:rPr lang="de-DE" altLang="zh-CN" sz="1800" dirty="0"/>
              <a:t>59%~74%, S(Na/Mg) =</a:t>
            </a:r>
            <a:r>
              <a:rPr lang="de-DE" altLang="zh-CN" sz="1800" baseline="30000" dirty="0"/>
              <a:t> </a:t>
            </a:r>
            <a:r>
              <a:rPr lang="de-DE" altLang="zh-CN" sz="1800" dirty="0"/>
              <a:t>80%~89%</a:t>
            </a:r>
          </a:p>
          <a:p>
            <a:r>
              <a:rPr lang="en-GB" sz="1800" dirty="0"/>
              <a:t>BMED </a:t>
            </a:r>
            <a:r>
              <a:rPr lang="en-GB" sz="1800" dirty="0">
                <a:sym typeface="Wingdings" pitchFamily="2" charset="2"/>
              </a:rPr>
              <a:t> </a:t>
            </a:r>
            <a:r>
              <a:rPr lang="en-GB" altLang="zh-CN" sz="1100" b="0" i="0" dirty="0">
                <a:solidFill>
                  <a:srgbClr val="1F1F1F"/>
                </a:solidFill>
                <a:effectLst/>
                <a:latin typeface="ElsevierGulliver"/>
              </a:rPr>
              <a:t> </a:t>
            </a:r>
            <a:r>
              <a:rPr lang="en-GB" altLang="zh-CN" sz="1800" dirty="0"/>
              <a:t>CO</a:t>
            </a:r>
            <a:r>
              <a:rPr lang="en-GB" altLang="zh-CN" sz="1800" baseline="-25000" dirty="0"/>
              <a:t>2</a:t>
            </a:r>
            <a:r>
              <a:rPr lang="en-GB" altLang="zh-CN" sz="1800" dirty="0"/>
              <a:t> capture efficiency = 25%~50%</a:t>
            </a:r>
            <a:endParaRPr lang="en-GB" sz="1800" dirty="0"/>
          </a:p>
        </p:txBody>
      </p:sp>
      <p:sp>
        <p:nvSpPr>
          <p:cNvPr id="3" name="灯片编号占位符 2">
            <a:extLst>
              <a:ext uri="{FF2B5EF4-FFF2-40B4-BE49-F238E27FC236}">
                <a16:creationId xmlns:a16="http://schemas.microsoft.com/office/drawing/2014/main" id="{5A844ECA-1692-A040-8C7F-2ED5D07C25E6}"/>
              </a:ext>
            </a:extLst>
          </p:cNvPr>
          <p:cNvSpPr>
            <a:spLocks noGrp="1"/>
          </p:cNvSpPr>
          <p:nvPr>
            <p:ph type="sldNum" sz="quarter" idx="12"/>
          </p:nvPr>
        </p:nvSpPr>
        <p:spPr/>
        <p:txBody>
          <a:bodyPr/>
          <a:lstStyle/>
          <a:p>
            <a:fld id="{8E6562B1-0B0F-0246-9532-09536BC2AE59}" type="slidenum">
              <a:rPr lang="en-US" smtClean="0"/>
              <a:t>21</a:t>
            </a:fld>
            <a:endParaRPr lang="en-US"/>
          </a:p>
        </p:txBody>
      </p:sp>
      <p:sp>
        <p:nvSpPr>
          <p:cNvPr id="4" name="标题 3">
            <a:extLst>
              <a:ext uri="{FF2B5EF4-FFF2-40B4-BE49-F238E27FC236}">
                <a16:creationId xmlns:a16="http://schemas.microsoft.com/office/drawing/2014/main" id="{3AD7B3B5-6DBA-3B42-A7BA-BB1FAFA26BB4}"/>
              </a:ext>
            </a:extLst>
          </p:cNvPr>
          <p:cNvSpPr>
            <a:spLocks noGrp="1"/>
          </p:cNvSpPr>
          <p:nvPr>
            <p:ph type="ctrTitle"/>
          </p:nvPr>
        </p:nvSpPr>
        <p:spPr/>
        <p:txBody>
          <a:bodyPr/>
          <a:lstStyle/>
          <a:p>
            <a:r>
              <a:rPr lang="en-US" dirty="0"/>
              <a:t>Conclusion</a:t>
            </a:r>
          </a:p>
        </p:txBody>
      </p:sp>
    </p:spTree>
    <p:extLst>
      <p:ext uri="{BB962C8B-B14F-4D97-AF65-F5344CB8AC3E}">
        <p14:creationId xmlns:p14="http://schemas.microsoft.com/office/powerpoint/2010/main" val="20264494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2E066-A901-0DBC-D8FD-F0E06724DBB9}"/>
            </a:ext>
          </a:extLst>
        </p:cNvPr>
        <p:cNvGrpSpPr/>
        <p:nvPr/>
      </p:nvGrpSpPr>
      <p:grpSpPr>
        <a:xfrm>
          <a:off x="0" y="0"/>
          <a:ext cx="0" cy="0"/>
          <a:chOff x="0" y="0"/>
          <a:chExt cx="0" cy="0"/>
        </a:xfrm>
      </p:grpSpPr>
      <p:sp>
        <p:nvSpPr>
          <p:cNvPr id="2" name="内容占位符 1">
            <a:extLst>
              <a:ext uri="{FF2B5EF4-FFF2-40B4-BE49-F238E27FC236}">
                <a16:creationId xmlns:a16="http://schemas.microsoft.com/office/drawing/2014/main" id="{629AED83-7812-18F4-1663-6488755C3A16}"/>
              </a:ext>
            </a:extLst>
          </p:cNvPr>
          <p:cNvSpPr>
            <a:spLocks noGrp="1"/>
          </p:cNvSpPr>
          <p:nvPr>
            <p:ph idx="1"/>
          </p:nvPr>
        </p:nvSpPr>
        <p:spPr>
          <a:xfrm>
            <a:off x="398678" y="513188"/>
            <a:ext cx="8229600" cy="4122186"/>
          </a:xfrm>
        </p:spPr>
        <p:txBody>
          <a:bodyPr>
            <a:normAutofit/>
          </a:bodyPr>
          <a:lstStyle/>
          <a:p>
            <a:r>
              <a:rPr lang="en-US" sz="1200" dirty="0">
                <a:latin typeface="+mj-lt"/>
              </a:rPr>
              <a:t>Boettcher, M., Brent, K., Buck, H. J., Low, S., McLaren, D., &amp; Mengis, N. (2021). Navigating potential hype and opportunity in governing marine carbon removal. Frontiers in climate, 3, 664456.</a:t>
            </a:r>
          </a:p>
          <a:p>
            <a:r>
              <a:rPr lang="en-US" sz="1200" dirty="0">
                <a:latin typeface="+mj-lt"/>
              </a:rPr>
              <a:t>Do </a:t>
            </a:r>
            <a:r>
              <a:rPr lang="en-US" sz="1200" dirty="0" err="1">
                <a:latin typeface="+mj-lt"/>
              </a:rPr>
              <a:t>Thi</a:t>
            </a:r>
            <a:r>
              <a:rPr lang="en-US" sz="1200" dirty="0">
                <a:latin typeface="+mj-lt"/>
              </a:rPr>
              <a:t>, H. T., </a:t>
            </a:r>
            <a:r>
              <a:rPr lang="en-US" sz="1200" dirty="0" err="1">
                <a:latin typeface="+mj-lt"/>
              </a:rPr>
              <a:t>Pasztor</a:t>
            </a:r>
            <a:r>
              <a:rPr lang="en-US" sz="1200" dirty="0">
                <a:latin typeface="+mj-lt"/>
              </a:rPr>
              <a:t>, T., </a:t>
            </a:r>
            <a:r>
              <a:rPr lang="en-US" sz="1200" dirty="0" err="1">
                <a:latin typeface="+mj-lt"/>
              </a:rPr>
              <a:t>Fozer</a:t>
            </a:r>
            <a:r>
              <a:rPr lang="en-US" sz="1200" dirty="0">
                <a:latin typeface="+mj-lt"/>
              </a:rPr>
              <a:t>, D., </a:t>
            </a:r>
            <a:r>
              <a:rPr lang="en-US" sz="1200" dirty="0" err="1">
                <a:latin typeface="+mj-lt"/>
              </a:rPr>
              <a:t>Manenti</a:t>
            </a:r>
            <a:r>
              <a:rPr lang="en-US" sz="1200" dirty="0">
                <a:latin typeface="+mj-lt"/>
              </a:rPr>
              <a:t>, F., &amp; Toth, A. J. (2021). Comparison of desalination technologies using renewable energy sources with life cycle, PESTLE, and multi-criteria decision analyses. Water, 13(21), 3023.</a:t>
            </a:r>
          </a:p>
          <a:p>
            <a:r>
              <a:rPr lang="en-US" sz="1200" dirty="0">
                <a:latin typeface="+mj-lt"/>
              </a:rPr>
              <a:t>Jones, E., Qadir, M., van Vliet, M. T., </a:t>
            </a:r>
            <a:r>
              <a:rPr lang="en-US" sz="1200" dirty="0" err="1">
                <a:latin typeface="+mj-lt"/>
              </a:rPr>
              <a:t>Smakhtin</a:t>
            </a:r>
            <a:r>
              <a:rPr lang="en-US" sz="1200" dirty="0">
                <a:latin typeface="+mj-lt"/>
              </a:rPr>
              <a:t>, V., &amp; Kang, S. M. (2019). The state of desalination and brine production: A global outlook. Science of the Total Environment, 657, 1343-1356.</a:t>
            </a:r>
          </a:p>
          <a:p>
            <a:r>
              <a:rPr lang="en-US" sz="1200" dirty="0" err="1">
                <a:latin typeface="+mj-lt"/>
              </a:rPr>
              <a:t>Zhongming</a:t>
            </a:r>
            <a:r>
              <a:rPr lang="en-US" sz="1200" dirty="0">
                <a:latin typeface="+mj-lt"/>
              </a:rPr>
              <a:t>, Z., </a:t>
            </a:r>
            <a:r>
              <a:rPr lang="en-US" sz="1200" dirty="0" err="1">
                <a:latin typeface="+mj-lt"/>
              </a:rPr>
              <a:t>Linong</a:t>
            </a:r>
            <a:r>
              <a:rPr lang="en-US" sz="1200" dirty="0">
                <a:latin typeface="+mj-lt"/>
              </a:rPr>
              <a:t>, L., </a:t>
            </a:r>
            <a:r>
              <a:rPr lang="en-US" sz="1200" dirty="0" err="1">
                <a:latin typeface="+mj-lt"/>
              </a:rPr>
              <a:t>Xiaona</a:t>
            </a:r>
            <a:r>
              <a:rPr lang="en-US" sz="1200" dirty="0">
                <a:latin typeface="+mj-lt"/>
              </a:rPr>
              <a:t>, Y., </a:t>
            </a:r>
            <a:r>
              <a:rPr lang="en-US" sz="1200" dirty="0" err="1">
                <a:latin typeface="+mj-lt"/>
              </a:rPr>
              <a:t>Wangqiang</a:t>
            </a:r>
            <a:r>
              <a:rPr lang="en-US" sz="1200" dirty="0">
                <a:latin typeface="+mj-lt"/>
              </a:rPr>
              <a:t>, Z., &amp; Wei, L. (2019). UN warns of rising levels of toxic brine as desalination plants meet growing water needs.</a:t>
            </a:r>
          </a:p>
        </p:txBody>
      </p:sp>
      <p:sp>
        <p:nvSpPr>
          <p:cNvPr id="3" name="灯片编号占位符 2">
            <a:extLst>
              <a:ext uri="{FF2B5EF4-FFF2-40B4-BE49-F238E27FC236}">
                <a16:creationId xmlns:a16="http://schemas.microsoft.com/office/drawing/2014/main" id="{DA94ABB0-7DA5-572E-4EFA-5DDF30BCFE00}"/>
              </a:ext>
            </a:extLst>
          </p:cNvPr>
          <p:cNvSpPr>
            <a:spLocks noGrp="1"/>
          </p:cNvSpPr>
          <p:nvPr>
            <p:ph type="sldNum" sz="quarter" idx="12"/>
          </p:nvPr>
        </p:nvSpPr>
        <p:spPr/>
        <p:txBody>
          <a:bodyPr/>
          <a:lstStyle/>
          <a:p>
            <a:fld id="{8E6562B1-0B0F-0246-9532-09536BC2AE59}" type="slidenum">
              <a:rPr lang="en-US" smtClean="0"/>
              <a:t>22</a:t>
            </a:fld>
            <a:endParaRPr lang="en-US"/>
          </a:p>
        </p:txBody>
      </p:sp>
      <p:sp>
        <p:nvSpPr>
          <p:cNvPr id="4" name="标题 3">
            <a:extLst>
              <a:ext uri="{FF2B5EF4-FFF2-40B4-BE49-F238E27FC236}">
                <a16:creationId xmlns:a16="http://schemas.microsoft.com/office/drawing/2014/main" id="{2C54890A-6ECA-F1A2-9493-87D5592771C9}"/>
              </a:ext>
            </a:extLst>
          </p:cNvPr>
          <p:cNvSpPr>
            <a:spLocks noGrp="1"/>
          </p:cNvSpPr>
          <p:nvPr>
            <p:ph type="ctrTitle"/>
          </p:nvPr>
        </p:nvSpPr>
        <p:spPr/>
        <p:txBody>
          <a:bodyPr/>
          <a:lstStyle/>
          <a:p>
            <a:r>
              <a:rPr lang="en-US"/>
              <a:t>Reference</a:t>
            </a:r>
          </a:p>
        </p:txBody>
      </p:sp>
    </p:spTree>
    <p:extLst>
      <p:ext uri="{BB962C8B-B14F-4D97-AF65-F5344CB8AC3E}">
        <p14:creationId xmlns:p14="http://schemas.microsoft.com/office/powerpoint/2010/main" val="1186258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659B03D6-0CC8-8071-48BB-F0C39B540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CFC7FE-7121-912C-A3A1-174725520A8B}"/>
              </a:ext>
            </a:extLst>
          </p:cNvPr>
          <p:cNvSpPr>
            <a:spLocks noGrp="1"/>
          </p:cNvSpPr>
          <p:nvPr>
            <p:ph type="ctrTitle"/>
          </p:nvPr>
        </p:nvSpPr>
        <p:spPr>
          <a:xfrm>
            <a:off x="-273378" y="1306458"/>
            <a:ext cx="5973392" cy="1265292"/>
          </a:xfrm>
        </p:spPr>
        <p:txBody>
          <a:bodyPr>
            <a:normAutofit/>
          </a:bodyPr>
          <a:lstStyle/>
          <a:p>
            <a:pPr algn="ctr"/>
            <a:r>
              <a:rPr lang="en-US" sz="3200" b="1">
                <a:solidFill>
                  <a:schemeClr val="bg1"/>
                </a:solidFill>
                <a:cs typeface="Arial"/>
              </a:rPr>
              <a:t>Thank You For Listening</a:t>
            </a:r>
          </a:p>
        </p:txBody>
      </p:sp>
      <p:sp>
        <p:nvSpPr>
          <p:cNvPr id="3" name="Subtitle 2">
            <a:extLst>
              <a:ext uri="{FF2B5EF4-FFF2-40B4-BE49-F238E27FC236}">
                <a16:creationId xmlns:a16="http://schemas.microsoft.com/office/drawing/2014/main" id="{3E66538A-AFEC-9A82-EDA5-20F500AB1071}"/>
              </a:ext>
            </a:extLst>
          </p:cNvPr>
          <p:cNvSpPr>
            <a:spLocks noGrp="1"/>
          </p:cNvSpPr>
          <p:nvPr>
            <p:ph type="subTitle" idx="1"/>
          </p:nvPr>
        </p:nvSpPr>
        <p:spPr>
          <a:xfrm>
            <a:off x="1277392" y="2499360"/>
            <a:ext cx="1808708" cy="1265293"/>
          </a:xfrm>
        </p:spPr>
        <p:txBody>
          <a:bodyPr>
            <a:normAutofit/>
          </a:bodyPr>
          <a:lstStyle/>
          <a:p>
            <a:r>
              <a:rPr lang="en-US" sz="1100" dirty="0">
                <a:solidFill>
                  <a:srgbClr val="FFFFFF"/>
                </a:solidFill>
                <a:cs typeface="Arial"/>
              </a:rPr>
              <a:t>Speaker: Ni Yuqin</a:t>
            </a:r>
          </a:p>
          <a:p>
            <a:endParaRPr lang="en-US" sz="1100" i="1" dirty="0">
              <a:solidFill>
                <a:srgbClr val="FFFFFF"/>
              </a:solidFill>
              <a:cs typeface="Arial"/>
            </a:endParaRPr>
          </a:p>
          <a:p>
            <a:r>
              <a:rPr lang="en-US" sz="1100" i="1" dirty="0">
                <a:solidFill>
                  <a:srgbClr val="FFFFFF"/>
                </a:solidFill>
                <a:cs typeface="Arial"/>
              </a:rPr>
              <a:t>22 </a:t>
            </a:r>
            <a:r>
              <a:rPr lang="en-US" altLang="zh-CN" sz="1100" i="1" dirty="0">
                <a:solidFill>
                  <a:srgbClr val="FFFFFF"/>
                </a:solidFill>
                <a:cs typeface="Arial"/>
              </a:rPr>
              <a:t>NOV </a:t>
            </a:r>
            <a:r>
              <a:rPr lang="en-US" sz="1100" i="1" dirty="0">
                <a:solidFill>
                  <a:srgbClr val="FFFFFF"/>
                </a:solidFill>
                <a:cs typeface="Arial"/>
              </a:rPr>
              <a:t>2024</a:t>
            </a:r>
          </a:p>
        </p:txBody>
      </p:sp>
      <p:sp>
        <p:nvSpPr>
          <p:cNvPr id="4" name="灯片编号占位符 3">
            <a:extLst>
              <a:ext uri="{FF2B5EF4-FFF2-40B4-BE49-F238E27FC236}">
                <a16:creationId xmlns:a16="http://schemas.microsoft.com/office/drawing/2014/main" id="{096FE747-FD79-A378-7EA8-34974F83BB26}"/>
              </a:ext>
            </a:extLst>
          </p:cNvPr>
          <p:cNvSpPr>
            <a:spLocks noGrp="1"/>
          </p:cNvSpPr>
          <p:nvPr>
            <p:ph type="sldNum" sz="quarter" idx="12"/>
          </p:nvPr>
        </p:nvSpPr>
        <p:spPr/>
        <p:txBody>
          <a:bodyPr/>
          <a:lstStyle/>
          <a:p>
            <a:fld id="{8E6562B1-0B0F-0246-9532-09536BC2AE59}" type="slidenum">
              <a:rPr lang="en-US" smtClean="0"/>
              <a:t>23</a:t>
            </a:fld>
            <a:endParaRPr lang="en-US"/>
          </a:p>
        </p:txBody>
      </p:sp>
    </p:spTree>
    <p:extLst>
      <p:ext uri="{BB962C8B-B14F-4D97-AF65-F5344CB8AC3E}">
        <p14:creationId xmlns:p14="http://schemas.microsoft.com/office/powerpoint/2010/main" val="217597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0017-BA68-D1A5-6F1A-B9B67AAFA867}"/>
            </a:ext>
          </a:extLst>
        </p:cNvPr>
        <p:cNvGrpSpPr/>
        <p:nvPr/>
      </p:nvGrpSpPr>
      <p:grpSpPr>
        <a:xfrm>
          <a:off x="0" y="0"/>
          <a:ext cx="0" cy="0"/>
          <a:chOff x="0" y="0"/>
          <a:chExt cx="0" cy="0"/>
        </a:xfrm>
      </p:grpSpPr>
      <p:sp>
        <p:nvSpPr>
          <p:cNvPr id="18" name="标题 3">
            <a:extLst>
              <a:ext uri="{FF2B5EF4-FFF2-40B4-BE49-F238E27FC236}">
                <a16:creationId xmlns:a16="http://schemas.microsoft.com/office/drawing/2014/main" id="{F40B68EF-2F23-314A-9A12-48CB40BDF5C1}"/>
              </a:ext>
            </a:extLst>
          </p:cNvPr>
          <p:cNvSpPr>
            <a:spLocks noGrp="1"/>
          </p:cNvSpPr>
          <p:nvPr>
            <p:ph type="ctrTitle"/>
          </p:nvPr>
        </p:nvSpPr>
        <p:spPr/>
        <p:txBody>
          <a:bodyPr/>
          <a:lstStyle/>
          <a:p>
            <a:r>
              <a:rPr lang="en-US" altLang="zh-CN" dirty="0"/>
              <a:t>Background —— Existing problems</a:t>
            </a:r>
            <a:endParaRPr lang="zh-CN" altLang="en-US" dirty="0"/>
          </a:p>
        </p:txBody>
      </p:sp>
      <p:sp>
        <p:nvSpPr>
          <p:cNvPr id="19" name="灯片编号占位符 2">
            <a:extLst>
              <a:ext uri="{FF2B5EF4-FFF2-40B4-BE49-F238E27FC236}">
                <a16:creationId xmlns:a16="http://schemas.microsoft.com/office/drawing/2014/main" id="{D3CE3BF8-30F6-4048-A1B0-CC6ABD154335}"/>
              </a:ext>
            </a:extLst>
          </p:cNvPr>
          <p:cNvSpPr>
            <a:spLocks noGrp="1"/>
          </p:cNvSpPr>
          <p:nvPr>
            <p:ph type="sldNum" sz="quarter" idx="12"/>
          </p:nvPr>
        </p:nvSpPr>
        <p:spPr>
          <a:xfrm>
            <a:off x="6553200" y="4361530"/>
            <a:ext cx="2133600" cy="273844"/>
          </a:xfrm>
        </p:spPr>
        <p:txBody>
          <a:bodyPr/>
          <a:lstStyle/>
          <a:p>
            <a:fld id="{8E6562B1-0B0F-0246-9532-09536BC2AE59}" type="slidenum">
              <a:rPr lang="en-US" smtClean="0"/>
              <a:t>3</a:t>
            </a:fld>
            <a:endParaRPr lang="en-US"/>
          </a:p>
        </p:txBody>
      </p:sp>
      <p:graphicFrame>
        <p:nvGraphicFramePr>
          <p:cNvPr id="12" name="表格 11">
            <a:extLst>
              <a:ext uri="{FF2B5EF4-FFF2-40B4-BE49-F238E27FC236}">
                <a16:creationId xmlns:a16="http://schemas.microsoft.com/office/drawing/2014/main" id="{E5DA921D-8D81-8A99-053D-EEC3B24D6395}"/>
              </a:ext>
            </a:extLst>
          </p:cNvPr>
          <p:cNvGraphicFramePr>
            <a:graphicFrameLocks noGrp="1"/>
          </p:cNvGraphicFramePr>
          <p:nvPr>
            <p:extLst>
              <p:ext uri="{D42A27DB-BD31-4B8C-83A1-F6EECF244321}">
                <p14:modId xmlns:p14="http://schemas.microsoft.com/office/powerpoint/2010/main" val="2786932970"/>
              </p:ext>
            </p:extLst>
          </p:nvPr>
        </p:nvGraphicFramePr>
        <p:xfrm>
          <a:off x="4724400" y="704565"/>
          <a:ext cx="4195268" cy="1421987"/>
        </p:xfrm>
        <a:graphic>
          <a:graphicData uri="http://schemas.openxmlformats.org/drawingml/2006/table">
            <a:tbl>
              <a:tblPr firstRow="1" bandRow="1">
                <a:tableStyleId>{5C22544A-7EE6-4342-B048-85BDC9FD1C3A}</a:tableStyleId>
              </a:tblPr>
              <a:tblGrid>
                <a:gridCol w="2032776">
                  <a:extLst>
                    <a:ext uri="{9D8B030D-6E8A-4147-A177-3AD203B41FA5}">
                      <a16:colId xmlns:a16="http://schemas.microsoft.com/office/drawing/2014/main" val="4038357898"/>
                    </a:ext>
                  </a:extLst>
                </a:gridCol>
                <a:gridCol w="2162492">
                  <a:extLst>
                    <a:ext uri="{9D8B030D-6E8A-4147-A177-3AD203B41FA5}">
                      <a16:colId xmlns:a16="http://schemas.microsoft.com/office/drawing/2014/main" val="1325021048"/>
                    </a:ext>
                  </a:extLst>
                </a:gridCol>
              </a:tblGrid>
              <a:tr h="280670">
                <a:tc>
                  <a:txBody>
                    <a:bodyPr/>
                    <a:lstStyle/>
                    <a:p>
                      <a:pPr algn="ctr"/>
                      <a:r>
                        <a:rPr lang="en-US" altLang="zh-CN" sz="1400" dirty="0"/>
                        <a:t>Process</a:t>
                      </a:r>
                      <a:endParaRPr lang="zh-CN" altLang="en-US" sz="1400" dirty="0"/>
                    </a:p>
                  </a:txBody>
                  <a:tcPr anchor="ctr"/>
                </a:tc>
                <a:tc>
                  <a:txBody>
                    <a:bodyPr/>
                    <a:lstStyle/>
                    <a:p>
                      <a:pPr algn="ctr"/>
                      <a:r>
                        <a:rPr lang="en-US" altLang="zh-CN" sz="1400" dirty="0"/>
                        <a:t>CO</a:t>
                      </a:r>
                      <a:r>
                        <a:rPr lang="en-US" altLang="zh-CN" sz="1400" baseline="-25000" dirty="0"/>
                        <a:t>2</a:t>
                      </a:r>
                      <a:r>
                        <a:rPr lang="en-US" altLang="zh-CN" sz="1400" dirty="0"/>
                        <a:t> Emission[kg/m</a:t>
                      </a:r>
                      <a:r>
                        <a:rPr lang="en-US" altLang="zh-CN" sz="1400" baseline="30000" dirty="0"/>
                        <a:t>3</a:t>
                      </a:r>
                      <a:r>
                        <a:rPr lang="en-US" altLang="zh-CN" sz="1400" dirty="0"/>
                        <a:t>]</a:t>
                      </a:r>
                      <a:endParaRPr lang="zh-CN" altLang="en-US" sz="1400" dirty="0"/>
                    </a:p>
                  </a:txBody>
                  <a:tcPr anchor="ctr"/>
                </a:tc>
                <a:extLst>
                  <a:ext uri="{0D108BD9-81ED-4DB2-BD59-A6C34878D82A}">
                    <a16:rowId xmlns:a16="http://schemas.microsoft.com/office/drawing/2014/main" val="4240999820"/>
                  </a:ext>
                </a:extLst>
              </a:tr>
              <a:tr h="370409">
                <a:tc>
                  <a:txBody>
                    <a:bodyPr/>
                    <a:lstStyle/>
                    <a:p>
                      <a:pPr algn="ctr"/>
                      <a:r>
                        <a:rPr lang="en-US" altLang="zh-CN" sz="1200" dirty="0"/>
                        <a:t>Reverse Osmosis</a:t>
                      </a:r>
                      <a:endParaRPr lang="zh-CN" altLang="en-US" sz="1200" dirty="0"/>
                    </a:p>
                  </a:txBody>
                  <a:tcPr anchor="ctr"/>
                </a:tc>
                <a:tc>
                  <a:txBody>
                    <a:bodyPr/>
                    <a:lstStyle/>
                    <a:p>
                      <a:pPr algn="ctr"/>
                      <a:r>
                        <a:rPr lang="en-US" altLang="zh-CN" sz="1200" dirty="0"/>
                        <a:t>1.75-2.79</a:t>
                      </a:r>
                      <a:endParaRPr lang="zh-CN" altLang="en-US" sz="1200" dirty="0"/>
                    </a:p>
                  </a:txBody>
                  <a:tcPr anchor="ctr"/>
                </a:tc>
                <a:extLst>
                  <a:ext uri="{0D108BD9-81ED-4DB2-BD59-A6C34878D82A}">
                    <a16:rowId xmlns:a16="http://schemas.microsoft.com/office/drawing/2014/main" val="4038245683"/>
                  </a:ext>
                </a:extLst>
              </a:tr>
              <a:tr h="388638">
                <a:tc>
                  <a:txBody>
                    <a:bodyPr/>
                    <a:lstStyle/>
                    <a:p>
                      <a:pPr algn="ctr"/>
                      <a:r>
                        <a:rPr lang="en-US" altLang="zh-CN" sz="1200" dirty="0"/>
                        <a:t>multiple-effect distillation</a:t>
                      </a:r>
                      <a:endParaRPr lang="zh-CN" altLang="en-US" sz="1200" dirty="0"/>
                    </a:p>
                  </a:txBody>
                  <a:tcPr anchor="ctr"/>
                </a:tc>
                <a:tc>
                  <a:txBody>
                    <a:bodyPr/>
                    <a:lstStyle/>
                    <a:p>
                      <a:pPr algn="ctr"/>
                      <a:r>
                        <a:rPr lang="en-US" altLang="zh-CN" sz="1200" dirty="0"/>
                        <a:t>7.01–17.6 </a:t>
                      </a:r>
                      <a:endParaRPr lang="zh-CN" altLang="en-US" sz="1200" dirty="0"/>
                    </a:p>
                  </a:txBody>
                  <a:tcPr anchor="ctr"/>
                </a:tc>
                <a:extLst>
                  <a:ext uri="{0D108BD9-81ED-4DB2-BD59-A6C34878D82A}">
                    <a16:rowId xmlns:a16="http://schemas.microsoft.com/office/drawing/2014/main" val="376625280"/>
                  </a:ext>
                </a:extLst>
              </a:tr>
              <a:tr h="358140">
                <a:tc>
                  <a:txBody>
                    <a:bodyPr/>
                    <a:lstStyle/>
                    <a:p>
                      <a:pPr algn="ctr"/>
                      <a:r>
                        <a:rPr lang="en-US" altLang="zh-CN" sz="1200" dirty="0"/>
                        <a:t>multi-stage flash processes</a:t>
                      </a:r>
                      <a:endParaRPr lang="zh-CN" altLang="en-US" sz="1200" dirty="0"/>
                    </a:p>
                  </a:txBody>
                  <a:tcPr anchor="ctr"/>
                </a:tc>
                <a:tc>
                  <a:txBody>
                    <a:bodyPr/>
                    <a:lstStyle/>
                    <a:p>
                      <a:pPr algn="ctr"/>
                      <a:r>
                        <a:rPr lang="en-US" altLang="zh-CN" sz="1200" dirty="0"/>
                        <a:t>9.41–25.0</a:t>
                      </a:r>
                      <a:endParaRPr lang="zh-CN" altLang="en-US" sz="1200" dirty="0"/>
                    </a:p>
                  </a:txBody>
                  <a:tcPr anchor="ctr"/>
                </a:tc>
                <a:extLst>
                  <a:ext uri="{0D108BD9-81ED-4DB2-BD59-A6C34878D82A}">
                    <a16:rowId xmlns:a16="http://schemas.microsoft.com/office/drawing/2014/main" val="680619191"/>
                  </a:ext>
                </a:extLst>
              </a:tr>
            </a:tbl>
          </a:graphicData>
        </a:graphic>
      </p:graphicFrame>
      <p:grpSp>
        <p:nvGrpSpPr>
          <p:cNvPr id="2065" name="组合 2064">
            <a:extLst>
              <a:ext uri="{FF2B5EF4-FFF2-40B4-BE49-F238E27FC236}">
                <a16:creationId xmlns:a16="http://schemas.microsoft.com/office/drawing/2014/main" id="{2DE8766C-82F9-F39A-7122-50CDD2AB6C49}"/>
              </a:ext>
            </a:extLst>
          </p:cNvPr>
          <p:cNvGrpSpPr/>
          <p:nvPr/>
        </p:nvGrpSpPr>
        <p:grpSpPr>
          <a:xfrm>
            <a:off x="273144" y="470100"/>
            <a:ext cx="4336051" cy="1368498"/>
            <a:chOff x="245264" y="863226"/>
            <a:chExt cx="4174336" cy="1338140"/>
          </a:xfrm>
        </p:grpSpPr>
        <p:pic>
          <p:nvPicPr>
            <p:cNvPr id="8" name="图片 7">
              <a:extLst>
                <a:ext uri="{FF2B5EF4-FFF2-40B4-BE49-F238E27FC236}">
                  <a16:creationId xmlns:a16="http://schemas.microsoft.com/office/drawing/2014/main" id="{225086F1-7879-8FF4-0785-0C1B8BAA5B3D}"/>
                </a:ext>
              </a:extLst>
            </p:cNvPr>
            <p:cNvPicPr>
              <a:picLocks noChangeAspect="1"/>
            </p:cNvPicPr>
            <p:nvPr/>
          </p:nvPicPr>
          <p:blipFill>
            <a:blip r:embed="rId3"/>
            <a:stretch>
              <a:fillRect/>
            </a:stretch>
          </p:blipFill>
          <p:spPr>
            <a:xfrm>
              <a:off x="245264" y="863226"/>
              <a:ext cx="3583456" cy="1338140"/>
            </a:xfrm>
            <a:prstGeom prst="rect">
              <a:avLst/>
            </a:prstGeom>
          </p:spPr>
        </p:pic>
        <p:sp>
          <p:nvSpPr>
            <p:cNvPr id="14" name="文本框 13">
              <a:extLst>
                <a:ext uri="{FF2B5EF4-FFF2-40B4-BE49-F238E27FC236}">
                  <a16:creationId xmlns:a16="http://schemas.microsoft.com/office/drawing/2014/main" id="{5C466BC8-50E5-9914-7DB4-575B46B468C5}"/>
                </a:ext>
              </a:extLst>
            </p:cNvPr>
            <p:cNvSpPr txBox="1"/>
            <p:nvPr/>
          </p:nvSpPr>
          <p:spPr>
            <a:xfrm>
              <a:off x="3739169" y="1078567"/>
              <a:ext cx="606048" cy="338554"/>
            </a:xfrm>
            <a:prstGeom prst="rect">
              <a:avLst/>
            </a:prstGeom>
            <a:noFill/>
          </p:spPr>
          <p:txBody>
            <a:bodyPr wrap="square" rtlCol="0">
              <a:spAutoFit/>
            </a:bodyPr>
            <a:lstStyle/>
            <a:p>
              <a:r>
                <a:rPr lang="en-US" altLang="zh-CN" sz="1600" dirty="0">
                  <a:solidFill>
                    <a:srgbClr val="FF0000"/>
                  </a:solidFill>
                </a:rPr>
                <a:t>1 L</a:t>
              </a:r>
              <a:endParaRPr lang="zh-CN" altLang="en-US" sz="1600" dirty="0">
                <a:solidFill>
                  <a:srgbClr val="FF0000"/>
                </a:solidFill>
              </a:endParaRPr>
            </a:p>
          </p:txBody>
        </p:sp>
        <p:sp>
          <p:nvSpPr>
            <p:cNvPr id="15" name="文本框 14">
              <a:extLst>
                <a:ext uri="{FF2B5EF4-FFF2-40B4-BE49-F238E27FC236}">
                  <a16:creationId xmlns:a16="http://schemas.microsoft.com/office/drawing/2014/main" id="{D530F3F6-17AE-4868-BA1D-B1CEDA337F08}"/>
                </a:ext>
              </a:extLst>
            </p:cNvPr>
            <p:cNvSpPr txBox="1"/>
            <p:nvPr/>
          </p:nvSpPr>
          <p:spPr>
            <a:xfrm>
              <a:off x="3685533" y="1687759"/>
              <a:ext cx="734067" cy="338554"/>
            </a:xfrm>
            <a:prstGeom prst="rect">
              <a:avLst/>
            </a:prstGeom>
            <a:noFill/>
          </p:spPr>
          <p:txBody>
            <a:bodyPr wrap="square" rtlCol="0">
              <a:spAutoFit/>
            </a:bodyPr>
            <a:lstStyle/>
            <a:p>
              <a:r>
                <a:rPr lang="en-US" altLang="zh-CN" sz="1600" dirty="0">
                  <a:solidFill>
                    <a:srgbClr val="FF0000"/>
                  </a:solidFill>
                </a:rPr>
                <a:t>1.5 L</a:t>
              </a:r>
              <a:endParaRPr lang="zh-CN" altLang="en-US" sz="1600" dirty="0">
                <a:solidFill>
                  <a:srgbClr val="FF0000"/>
                </a:solidFill>
              </a:endParaRPr>
            </a:p>
          </p:txBody>
        </p:sp>
        <p:cxnSp>
          <p:nvCxnSpPr>
            <p:cNvPr id="17" name="直接箭头连接符 16">
              <a:extLst>
                <a:ext uri="{FF2B5EF4-FFF2-40B4-BE49-F238E27FC236}">
                  <a16:creationId xmlns:a16="http://schemas.microsoft.com/office/drawing/2014/main" id="{D99CED6E-0843-BB25-B824-56745A29F5A8}"/>
                </a:ext>
              </a:extLst>
            </p:cNvPr>
            <p:cNvCxnSpPr>
              <a:cxnSpLocks/>
            </p:cNvCxnSpPr>
            <p:nvPr/>
          </p:nvCxnSpPr>
          <p:spPr>
            <a:xfrm>
              <a:off x="3990749" y="1418904"/>
              <a:ext cx="0" cy="22678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
        <p:nvSpPr>
          <p:cNvPr id="23" name="文本框 22">
            <a:extLst>
              <a:ext uri="{FF2B5EF4-FFF2-40B4-BE49-F238E27FC236}">
                <a16:creationId xmlns:a16="http://schemas.microsoft.com/office/drawing/2014/main" id="{2719EB9A-96FF-588A-460D-A802B31B06F9}"/>
              </a:ext>
            </a:extLst>
          </p:cNvPr>
          <p:cNvSpPr txBox="1"/>
          <p:nvPr/>
        </p:nvSpPr>
        <p:spPr>
          <a:xfrm>
            <a:off x="3315940" y="4884439"/>
            <a:ext cx="4621530" cy="246221"/>
          </a:xfrm>
          <a:prstGeom prst="rect">
            <a:avLst/>
          </a:prstGeom>
          <a:noFill/>
        </p:spPr>
        <p:txBody>
          <a:bodyPr wrap="square">
            <a:spAutoFit/>
          </a:bodyPr>
          <a:lstStyle/>
          <a:p>
            <a:r>
              <a:rPr lang="en-US" altLang="zh-CN" sz="1000" dirty="0">
                <a:solidFill>
                  <a:schemeClr val="bg1"/>
                </a:solidFill>
              </a:rPr>
              <a:t>(Jones, E, et al, 2019; Z. </a:t>
            </a:r>
            <a:r>
              <a:rPr lang="en-US" altLang="zh-CN" sz="1000" dirty="0" err="1">
                <a:solidFill>
                  <a:schemeClr val="bg1"/>
                </a:solidFill>
              </a:rPr>
              <a:t>Zhongming</a:t>
            </a:r>
            <a:r>
              <a:rPr lang="en-US" altLang="zh-CN" sz="1000" dirty="0">
                <a:solidFill>
                  <a:schemeClr val="bg1"/>
                </a:solidFill>
              </a:rPr>
              <a:t> et. al, 2019; Do </a:t>
            </a:r>
            <a:r>
              <a:rPr lang="en-US" altLang="zh-CN" sz="1000" dirty="0" err="1">
                <a:solidFill>
                  <a:schemeClr val="bg1"/>
                </a:solidFill>
              </a:rPr>
              <a:t>Thi</a:t>
            </a:r>
            <a:r>
              <a:rPr lang="en-US" altLang="zh-CN" sz="1000" dirty="0">
                <a:solidFill>
                  <a:schemeClr val="bg1"/>
                </a:solidFill>
              </a:rPr>
              <a:t>, H. T., et al, 2021;)</a:t>
            </a:r>
            <a:endParaRPr lang="zh-CN" altLang="en-US" sz="1000" dirty="0">
              <a:solidFill>
                <a:schemeClr val="bg1"/>
              </a:solidFill>
            </a:endParaRPr>
          </a:p>
        </p:txBody>
      </p:sp>
      <p:pic>
        <p:nvPicPr>
          <p:cNvPr id="27" name="图片 26">
            <a:extLst>
              <a:ext uri="{FF2B5EF4-FFF2-40B4-BE49-F238E27FC236}">
                <a16:creationId xmlns:a16="http://schemas.microsoft.com/office/drawing/2014/main" id="{81862F98-17E2-0F66-66E0-82F15B2E72CA}"/>
              </a:ext>
            </a:extLst>
          </p:cNvPr>
          <p:cNvPicPr>
            <a:picLocks noChangeAspect="1"/>
          </p:cNvPicPr>
          <p:nvPr/>
        </p:nvPicPr>
        <p:blipFill>
          <a:blip r:embed="rId4"/>
          <a:stretch>
            <a:fillRect/>
          </a:stretch>
        </p:blipFill>
        <p:spPr>
          <a:xfrm>
            <a:off x="4724400" y="2208596"/>
            <a:ext cx="2641727" cy="2641727"/>
          </a:xfrm>
          <a:prstGeom prst="rect">
            <a:avLst/>
          </a:prstGeom>
        </p:spPr>
      </p:pic>
      <p:sp>
        <p:nvSpPr>
          <p:cNvPr id="2059" name="椭圆 2058">
            <a:extLst>
              <a:ext uri="{FF2B5EF4-FFF2-40B4-BE49-F238E27FC236}">
                <a16:creationId xmlns:a16="http://schemas.microsoft.com/office/drawing/2014/main" id="{664B57E0-CAE0-B170-58C8-33FBC043FF7D}"/>
              </a:ext>
            </a:extLst>
          </p:cNvPr>
          <p:cNvSpPr/>
          <p:nvPr/>
        </p:nvSpPr>
        <p:spPr>
          <a:xfrm>
            <a:off x="5021580" y="3052512"/>
            <a:ext cx="297180" cy="132995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62" name="文本框 2061">
            <a:extLst>
              <a:ext uri="{FF2B5EF4-FFF2-40B4-BE49-F238E27FC236}">
                <a16:creationId xmlns:a16="http://schemas.microsoft.com/office/drawing/2014/main" id="{01620505-FC1B-6FB0-A165-E72BB1ABFC24}"/>
              </a:ext>
            </a:extLst>
          </p:cNvPr>
          <p:cNvSpPr txBox="1"/>
          <p:nvPr/>
        </p:nvSpPr>
        <p:spPr>
          <a:xfrm>
            <a:off x="5149438" y="2849119"/>
            <a:ext cx="2788032" cy="338554"/>
          </a:xfrm>
          <a:prstGeom prst="rect">
            <a:avLst/>
          </a:prstGeom>
          <a:noFill/>
          <a:ln>
            <a:noFill/>
          </a:ln>
        </p:spPr>
        <p:txBody>
          <a:bodyPr wrap="square">
            <a:spAutoFit/>
          </a:bodyPr>
          <a:lstStyle/>
          <a:p>
            <a:r>
              <a:rPr lang="en-US" altLang="zh-CN" sz="1600" b="0" i="0" dirty="0">
                <a:solidFill>
                  <a:srgbClr val="FF0000"/>
                </a:solidFill>
                <a:effectLst/>
                <a:latin typeface="ElsevierGulliver"/>
              </a:rPr>
              <a:t>15,846 tons of CO</a:t>
            </a:r>
            <a:r>
              <a:rPr lang="en-US" altLang="zh-CN" sz="1600" b="0" i="0" baseline="-25000" dirty="0">
                <a:solidFill>
                  <a:srgbClr val="FF0000"/>
                </a:solidFill>
                <a:effectLst/>
                <a:latin typeface="ElsevierGulliver"/>
              </a:rPr>
              <a:t>2</a:t>
            </a:r>
            <a:r>
              <a:rPr lang="en-US" altLang="zh-CN" sz="1600" b="0" i="0" dirty="0">
                <a:solidFill>
                  <a:srgbClr val="FF0000"/>
                </a:solidFill>
                <a:effectLst/>
                <a:latin typeface="ElsevierGulliver"/>
              </a:rPr>
              <a:t> per day</a:t>
            </a:r>
            <a:endParaRPr lang="zh-CN" altLang="en-US" sz="1600" dirty="0">
              <a:solidFill>
                <a:srgbClr val="FF0000"/>
              </a:solidFill>
            </a:endParaRPr>
          </a:p>
        </p:txBody>
      </p:sp>
      <p:sp>
        <p:nvSpPr>
          <p:cNvPr id="2064" name="文本框 2063">
            <a:extLst>
              <a:ext uri="{FF2B5EF4-FFF2-40B4-BE49-F238E27FC236}">
                <a16:creationId xmlns:a16="http://schemas.microsoft.com/office/drawing/2014/main" id="{B32932AF-EF97-23A8-425B-EF1C1BB09817}"/>
              </a:ext>
            </a:extLst>
          </p:cNvPr>
          <p:cNvSpPr txBox="1"/>
          <p:nvPr/>
        </p:nvSpPr>
        <p:spPr>
          <a:xfrm>
            <a:off x="7663307" y="3279325"/>
            <a:ext cx="1061631" cy="707886"/>
          </a:xfrm>
          <a:prstGeom prst="rect">
            <a:avLst/>
          </a:prstGeom>
          <a:noFill/>
          <a:ln w="19050">
            <a:solidFill>
              <a:schemeClr val="tx2">
                <a:lumMod val="60000"/>
                <a:lumOff val="40000"/>
              </a:schemeClr>
            </a:solidFill>
          </a:ln>
        </p:spPr>
        <p:txBody>
          <a:bodyPr wrap="square" rtlCol="0">
            <a:spAutoFit/>
          </a:bodyPr>
          <a:lstStyle/>
          <a:p>
            <a:pPr algn="ctr"/>
            <a:r>
              <a:rPr lang="en-US" altLang="zh-CN" sz="2000" dirty="0"/>
              <a:t>SWB?</a:t>
            </a:r>
          </a:p>
          <a:p>
            <a:pPr algn="ctr"/>
            <a:r>
              <a:rPr lang="en-US" altLang="zh-CN" sz="2000" dirty="0"/>
              <a:t>CO</a:t>
            </a:r>
            <a:r>
              <a:rPr lang="en-US" altLang="zh-CN" sz="2000" baseline="-25000" dirty="0"/>
              <a:t>2</a:t>
            </a:r>
            <a:r>
              <a:rPr lang="en-US" altLang="zh-CN" sz="2000" dirty="0"/>
              <a:t>?</a:t>
            </a:r>
            <a:endParaRPr lang="zh-CN" altLang="en-US" sz="2000" dirty="0"/>
          </a:p>
        </p:txBody>
      </p:sp>
      <p:sp>
        <p:nvSpPr>
          <p:cNvPr id="2067" name="文本框 2066">
            <a:extLst>
              <a:ext uri="{FF2B5EF4-FFF2-40B4-BE49-F238E27FC236}">
                <a16:creationId xmlns:a16="http://schemas.microsoft.com/office/drawing/2014/main" id="{F0800FFB-EED7-0D27-2300-E7812FE878C3}"/>
              </a:ext>
            </a:extLst>
          </p:cNvPr>
          <p:cNvSpPr txBox="1"/>
          <p:nvPr/>
        </p:nvSpPr>
        <p:spPr>
          <a:xfrm>
            <a:off x="-21320" y="4375161"/>
            <a:ext cx="4569080" cy="430887"/>
          </a:xfrm>
          <a:prstGeom prst="rect">
            <a:avLst/>
          </a:prstGeom>
          <a:noFill/>
        </p:spPr>
        <p:txBody>
          <a:bodyPr wrap="square">
            <a:spAutoFit/>
          </a:bodyPr>
          <a:lstStyle/>
          <a:p>
            <a:r>
              <a:rPr lang="en-US" altLang="zh-CN" sz="1100" dirty="0"/>
              <a:t>Fig. Number and capacity of desalination plants by region in 2019: (a) number of desalination plants; (b) desalination capacity (million m</a:t>
            </a:r>
            <a:r>
              <a:rPr lang="en-US" altLang="zh-CN" sz="1100" baseline="30000" dirty="0"/>
              <a:t>3</a:t>
            </a:r>
            <a:r>
              <a:rPr lang="en-US" altLang="zh-CN" sz="1100" dirty="0"/>
              <a:t>/day)</a:t>
            </a:r>
            <a:endParaRPr lang="zh-CN" altLang="en-US" sz="1100" dirty="0"/>
          </a:p>
        </p:txBody>
      </p:sp>
      <p:grpSp>
        <p:nvGrpSpPr>
          <p:cNvPr id="3" name="组合 2">
            <a:extLst>
              <a:ext uri="{FF2B5EF4-FFF2-40B4-BE49-F238E27FC236}">
                <a16:creationId xmlns:a16="http://schemas.microsoft.com/office/drawing/2014/main" id="{9EAEDD40-934C-C6CF-901B-B0B7F6E142DF}"/>
              </a:ext>
            </a:extLst>
          </p:cNvPr>
          <p:cNvGrpSpPr/>
          <p:nvPr/>
        </p:nvGrpSpPr>
        <p:grpSpPr>
          <a:xfrm>
            <a:off x="-21320" y="2113554"/>
            <a:ext cx="4729890" cy="2205026"/>
            <a:chOff x="-5490" y="874895"/>
            <a:chExt cx="4729890" cy="2205026"/>
          </a:xfrm>
        </p:grpSpPr>
        <p:pic>
          <p:nvPicPr>
            <p:cNvPr id="31" name="图片 30">
              <a:extLst>
                <a:ext uri="{FF2B5EF4-FFF2-40B4-BE49-F238E27FC236}">
                  <a16:creationId xmlns:a16="http://schemas.microsoft.com/office/drawing/2014/main" id="{451EBADB-49E1-5101-A50B-A436985BD46E}"/>
                </a:ext>
              </a:extLst>
            </p:cNvPr>
            <p:cNvPicPr>
              <a:picLocks noChangeAspect="1"/>
            </p:cNvPicPr>
            <p:nvPr/>
          </p:nvPicPr>
          <p:blipFill rotWithShape="1">
            <a:blip r:embed="rId5"/>
            <a:srcRect b="9975"/>
            <a:stretch/>
          </p:blipFill>
          <p:spPr>
            <a:xfrm>
              <a:off x="96141" y="887444"/>
              <a:ext cx="4575342" cy="2192477"/>
            </a:xfrm>
            <a:prstGeom prst="rect">
              <a:avLst/>
            </a:prstGeom>
          </p:spPr>
        </p:pic>
        <p:sp>
          <p:nvSpPr>
            <p:cNvPr id="26" name="AutoShape 10" descr="Chart: Saudi Arabia Is Investing Heavily in Desalination | Statista">
              <a:extLst>
                <a:ext uri="{FF2B5EF4-FFF2-40B4-BE49-F238E27FC236}">
                  <a16:creationId xmlns:a16="http://schemas.microsoft.com/office/drawing/2014/main" id="{A1E8717C-B83E-82B3-D404-3536EA7AEE6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68" name="文本框 2067">
              <a:extLst>
                <a:ext uri="{FF2B5EF4-FFF2-40B4-BE49-F238E27FC236}">
                  <a16:creationId xmlns:a16="http://schemas.microsoft.com/office/drawing/2014/main" id="{1176FC71-131A-49F0-6C80-E34A4178D966}"/>
                </a:ext>
              </a:extLst>
            </p:cNvPr>
            <p:cNvSpPr txBox="1"/>
            <p:nvPr/>
          </p:nvSpPr>
          <p:spPr>
            <a:xfrm>
              <a:off x="-5490" y="874895"/>
              <a:ext cx="655444" cy="307777"/>
            </a:xfrm>
            <a:prstGeom prst="rect">
              <a:avLst/>
            </a:prstGeom>
            <a:noFill/>
          </p:spPr>
          <p:txBody>
            <a:bodyPr wrap="square" rtlCol="0">
              <a:spAutoFit/>
            </a:bodyPr>
            <a:lstStyle/>
            <a:p>
              <a:r>
                <a:rPr lang="en-US" sz="1400" dirty="0">
                  <a:latin typeface="+mj-lt"/>
                  <a:cs typeface="Times New Roman" panose="02020603050405020304" pitchFamily="18" charset="0"/>
                </a:rPr>
                <a:t>(a)</a:t>
              </a:r>
            </a:p>
          </p:txBody>
        </p:sp>
        <p:sp>
          <p:nvSpPr>
            <p:cNvPr id="2069" name="文本框 2068">
              <a:extLst>
                <a:ext uri="{FF2B5EF4-FFF2-40B4-BE49-F238E27FC236}">
                  <a16:creationId xmlns:a16="http://schemas.microsoft.com/office/drawing/2014/main" id="{55CE1125-BDD8-2DF4-7BD8-7678C05A420A}"/>
                </a:ext>
              </a:extLst>
            </p:cNvPr>
            <p:cNvSpPr txBox="1"/>
            <p:nvPr/>
          </p:nvSpPr>
          <p:spPr>
            <a:xfrm>
              <a:off x="2326055" y="888639"/>
              <a:ext cx="655444" cy="307777"/>
            </a:xfrm>
            <a:prstGeom prst="rect">
              <a:avLst/>
            </a:prstGeom>
            <a:noFill/>
          </p:spPr>
          <p:txBody>
            <a:bodyPr wrap="square" rtlCol="0">
              <a:spAutoFit/>
            </a:bodyPr>
            <a:lstStyle/>
            <a:p>
              <a:r>
                <a:rPr lang="en-US" sz="1400" dirty="0">
                  <a:latin typeface="+mj-lt"/>
                  <a:cs typeface="Times New Roman" panose="02020603050405020304" pitchFamily="18" charset="0"/>
                </a:rPr>
                <a:t>(b)</a:t>
              </a:r>
            </a:p>
          </p:txBody>
        </p:sp>
      </p:grpSp>
      <p:sp>
        <p:nvSpPr>
          <p:cNvPr id="2" name="文本框 1">
            <a:extLst>
              <a:ext uri="{FF2B5EF4-FFF2-40B4-BE49-F238E27FC236}">
                <a16:creationId xmlns:a16="http://schemas.microsoft.com/office/drawing/2014/main" id="{D249A2A9-5A4A-5DF8-C17A-8A085E1C5D0F}"/>
              </a:ext>
            </a:extLst>
          </p:cNvPr>
          <p:cNvSpPr txBox="1"/>
          <p:nvPr/>
        </p:nvSpPr>
        <p:spPr>
          <a:xfrm>
            <a:off x="5379671" y="470100"/>
            <a:ext cx="3627243" cy="261610"/>
          </a:xfrm>
          <a:prstGeom prst="rect">
            <a:avLst/>
          </a:prstGeom>
          <a:noFill/>
        </p:spPr>
        <p:txBody>
          <a:bodyPr wrap="square">
            <a:spAutoFit/>
          </a:bodyPr>
          <a:lstStyle/>
          <a:p>
            <a:r>
              <a:rPr lang="en-US" altLang="zh-CN" sz="1100" dirty="0"/>
              <a:t>Table. CO</a:t>
            </a:r>
            <a:r>
              <a:rPr lang="en-US" altLang="zh-CN" sz="1100" baseline="-25000" dirty="0"/>
              <a:t>2</a:t>
            </a:r>
            <a:r>
              <a:rPr lang="en-US" altLang="zh-CN" sz="1100" dirty="0"/>
              <a:t> emission in different processes</a:t>
            </a:r>
            <a:endParaRPr lang="zh-CN" altLang="en-US" sz="1100" dirty="0"/>
          </a:p>
        </p:txBody>
      </p:sp>
      <p:sp>
        <p:nvSpPr>
          <p:cNvPr id="4" name="矩形 3">
            <a:extLst>
              <a:ext uri="{FF2B5EF4-FFF2-40B4-BE49-F238E27FC236}">
                <a16:creationId xmlns:a16="http://schemas.microsoft.com/office/drawing/2014/main" id="{029AF372-989B-EA0D-8B64-35121FE5ADE6}"/>
              </a:ext>
            </a:extLst>
          </p:cNvPr>
          <p:cNvSpPr/>
          <p:nvPr/>
        </p:nvSpPr>
        <p:spPr>
          <a:xfrm>
            <a:off x="27394" y="3962809"/>
            <a:ext cx="1223826" cy="20503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04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7679CBA6-F989-5D9F-6EDA-320A5FC7F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27" y="2738470"/>
            <a:ext cx="3940683" cy="213043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98DB07A4-7260-3D32-C6F6-8CD2E8A27A22}"/>
              </a:ext>
            </a:extLst>
          </p:cNvPr>
          <p:cNvSpPr>
            <a:spLocks noGrp="1"/>
          </p:cNvSpPr>
          <p:nvPr>
            <p:ph type="sldNum" sz="quarter" idx="12"/>
          </p:nvPr>
        </p:nvSpPr>
        <p:spPr/>
        <p:txBody>
          <a:bodyPr/>
          <a:lstStyle/>
          <a:p>
            <a:fld id="{8E6562B1-0B0F-0246-9532-09536BC2AE59}" type="slidenum">
              <a:rPr lang="en-US" smtClean="0"/>
              <a:t>4</a:t>
            </a:fld>
            <a:endParaRPr lang="en-US" dirty="0"/>
          </a:p>
        </p:txBody>
      </p:sp>
      <p:sp>
        <p:nvSpPr>
          <p:cNvPr id="4" name="标题 3">
            <a:extLst>
              <a:ext uri="{FF2B5EF4-FFF2-40B4-BE49-F238E27FC236}">
                <a16:creationId xmlns:a16="http://schemas.microsoft.com/office/drawing/2014/main" id="{68DE68CE-179F-38B5-87A2-1A1A9AF48C27}"/>
              </a:ext>
            </a:extLst>
          </p:cNvPr>
          <p:cNvSpPr>
            <a:spLocks noGrp="1"/>
          </p:cNvSpPr>
          <p:nvPr>
            <p:ph type="ctrTitle"/>
          </p:nvPr>
        </p:nvSpPr>
        <p:spPr/>
        <p:txBody>
          <a:bodyPr/>
          <a:lstStyle/>
          <a:p>
            <a:r>
              <a:rPr lang="en-US" altLang="zh-CN" dirty="0"/>
              <a:t>Background —— Exploring Methods</a:t>
            </a:r>
            <a:endParaRPr lang="zh-CN" altLang="en-US" dirty="0"/>
          </a:p>
        </p:txBody>
      </p:sp>
      <p:pic>
        <p:nvPicPr>
          <p:cNvPr id="5" name="Picture 4" descr="MIT tech could let desalination plants use their own brine waste">
            <a:extLst>
              <a:ext uri="{FF2B5EF4-FFF2-40B4-BE49-F238E27FC236}">
                <a16:creationId xmlns:a16="http://schemas.microsoft.com/office/drawing/2014/main" id="{5FB56650-41BD-1250-D627-738B286BA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0410" y="659755"/>
            <a:ext cx="2750999" cy="1833999"/>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51167AD2-CCFA-62A9-57FA-992809D28102}"/>
              </a:ext>
            </a:extLst>
          </p:cNvPr>
          <p:cNvSpPr txBox="1"/>
          <p:nvPr/>
        </p:nvSpPr>
        <p:spPr>
          <a:xfrm>
            <a:off x="1372143" y="2522604"/>
            <a:ext cx="2697480" cy="369332"/>
          </a:xfrm>
          <a:prstGeom prst="rect">
            <a:avLst/>
          </a:prstGeom>
          <a:noFill/>
        </p:spPr>
        <p:txBody>
          <a:bodyPr wrap="square" rtlCol="0">
            <a:spAutoFit/>
          </a:bodyPr>
          <a:lstStyle/>
          <a:p>
            <a:r>
              <a:rPr lang="en-US" altLang="zh-CN" dirty="0"/>
              <a:t>CO</a:t>
            </a:r>
            <a:r>
              <a:rPr lang="en-US" altLang="zh-CN" baseline="-25000" dirty="0"/>
              <a:t>2</a:t>
            </a:r>
            <a:r>
              <a:rPr lang="en-US" altLang="zh-CN" dirty="0"/>
              <a:t> Capture</a:t>
            </a:r>
            <a:endParaRPr lang="zh-CN" altLang="en-US" dirty="0"/>
          </a:p>
        </p:txBody>
      </p:sp>
      <p:sp>
        <p:nvSpPr>
          <p:cNvPr id="15" name="文本框 14">
            <a:extLst>
              <a:ext uri="{FF2B5EF4-FFF2-40B4-BE49-F238E27FC236}">
                <a16:creationId xmlns:a16="http://schemas.microsoft.com/office/drawing/2014/main" id="{6C922E13-2469-92EF-1635-C45432F369AD}"/>
              </a:ext>
            </a:extLst>
          </p:cNvPr>
          <p:cNvSpPr txBox="1"/>
          <p:nvPr/>
        </p:nvSpPr>
        <p:spPr>
          <a:xfrm>
            <a:off x="3268980" y="4868901"/>
            <a:ext cx="5676900" cy="276999"/>
          </a:xfrm>
          <a:prstGeom prst="rect">
            <a:avLst/>
          </a:prstGeom>
          <a:noFill/>
        </p:spPr>
        <p:txBody>
          <a:bodyPr wrap="square">
            <a:spAutoFit/>
          </a:bodyPr>
          <a:lstStyle/>
          <a:p>
            <a:r>
              <a:rPr lang="en-US" altLang="zh-CN" sz="1200" dirty="0">
                <a:solidFill>
                  <a:schemeClr val="bg1"/>
                </a:solidFill>
              </a:rPr>
              <a:t>(Boettcher, M., 2021)</a:t>
            </a:r>
            <a:endParaRPr lang="zh-CN" altLang="en-US" sz="1200" dirty="0">
              <a:solidFill>
                <a:schemeClr val="bg1"/>
              </a:solidFill>
            </a:endParaRPr>
          </a:p>
        </p:txBody>
      </p:sp>
      <p:cxnSp>
        <p:nvCxnSpPr>
          <p:cNvPr id="20" name="连接符: 肘形 19">
            <a:extLst>
              <a:ext uri="{FF2B5EF4-FFF2-40B4-BE49-F238E27FC236}">
                <a16:creationId xmlns:a16="http://schemas.microsoft.com/office/drawing/2014/main" id="{FC7533FB-4776-8CB1-05EA-6ABF5F64295D}"/>
              </a:ext>
            </a:extLst>
          </p:cNvPr>
          <p:cNvCxnSpPr>
            <a:cxnSpLocks/>
          </p:cNvCxnSpPr>
          <p:nvPr/>
        </p:nvCxnSpPr>
        <p:spPr>
          <a:xfrm>
            <a:off x="4211255" y="1506533"/>
            <a:ext cx="1374205" cy="101607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连接符: 肘形 20">
            <a:extLst>
              <a:ext uri="{FF2B5EF4-FFF2-40B4-BE49-F238E27FC236}">
                <a16:creationId xmlns:a16="http://schemas.microsoft.com/office/drawing/2014/main" id="{1B7DDF48-1967-F69B-EB57-0DEA36442E6E}"/>
              </a:ext>
            </a:extLst>
          </p:cNvPr>
          <p:cNvCxnSpPr>
            <a:cxnSpLocks/>
          </p:cNvCxnSpPr>
          <p:nvPr/>
        </p:nvCxnSpPr>
        <p:spPr>
          <a:xfrm flipV="1">
            <a:off x="4211255" y="2522604"/>
            <a:ext cx="1374205" cy="117173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024" name="文本框 1023">
            <a:extLst>
              <a:ext uri="{FF2B5EF4-FFF2-40B4-BE49-F238E27FC236}">
                <a16:creationId xmlns:a16="http://schemas.microsoft.com/office/drawing/2014/main" id="{42B666B0-B047-3D25-1A52-4E5580193937}"/>
              </a:ext>
            </a:extLst>
          </p:cNvPr>
          <p:cNvSpPr txBox="1"/>
          <p:nvPr/>
        </p:nvSpPr>
        <p:spPr>
          <a:xfrm>
            <a:off x="6262084" y="459045"/>
            <a:ext cx="1796415"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dirty="0"/>
              <a:t>Solvay process </a:t>
            </a:r>
            <a:endParaRPr lang="zh-CN" altLang="en-US" dirty="0"/>
          </a:p>
        </p:txBody>
      </p:sp>
      <p:grpSp>
        <p:nvGrpSpPr>
          <p:cNvPr id="1038" name="组合 1037">
            <a:extLst>
              <a:ext uri="{FF2B5EF4-FFF2-40B4-BE49-F238E27FC236}">
                <a16:creationId xmlns:a16="http://schemas.microsoft.com/office/drawing/2014/main" id="{7E2C79F4-435A-28B2-0AB2-1BCCE056E93E}"/>
              </a:ext>
            </a:extLst>
          </p:cNvPr>
          <p:cNvGrpSpPr/>
          <p:nvPr/>
        </p:nvGrpSpPr>
        <p:grpSpPr>
          <a:xfrm>
            <a:off x="5594726" y="912961"/>
            <a:ext cx="3438722" cy="3168584"/>
            <a:chOff x="5510143" y="1215877"/>
            <a:chExt cx="3438722" cy="3168584"/>
          </a:xfrm>
        </p:grpSpPr>
        <p:pic>
          <p:nvPicPr>
            <p:cNvPr id="18" name="图片 17">
              <a:extLst>
                <a:ext uri="{FF2B5EF4-FFF2-40B4-BE49-F238E27FC236}">
                  <a16:creationId xmlns:a16="http://schemas.microsoft.com/office/drawing/2014/main" id="{7EAAB21C-F8D1-A8F0-5D9F-146047BA8096}"/>
                </a:ext>
              </a:extLst>
            </p:cNvPr>
            <p:cNvPicPr>
              <a:picLocks noChangeAspect="1"/>
            </p:cNvPicPr>
            <p:nvPr/>
          </p:nvPicPr>
          <p:blipFill>
            <a:blip r:embed="rId5"/>
            <a:stretch>
              <a:fillRect/>
            </a:stretch>
          </p:blipFill>
          <p:spPr>
            <a:xfrm>
              <a:off x="5715395" y="1215877"/>
              <a:ext cx="3230485" cy="3168584"/>
            </a:xfrm>
            <a:prstGeom prst="rect">
              <a:avLst/>
            </a:prstGeom>
          </p:spPr>
        </p:pic>
        <p:sp>
          <p:nvSpPr>
            <p:cNvPr id="1025" name="文本框 1024">
              <a:extLst>
                <a:ext uri="{FF2B5EF4-FFF2-40B4-BE49-F238E27FC236}">
                  <a16:creationId xmlns:a16="http://schemas.microsoft.com/office/drawing/2014/main" id="{D39F038D-5C35-D2D7-5B00-C4C58446F738}"/>
                </a:ext>
              </a:extLst>
            </p:cNvPr>
            <p:cNvSpPr txBox="1"/>
            <p:nvPr/>
          </p:nvSpPr>
          <p:spPr>
            <a:xfrm>
              <a:off x="5582368" y="1266718"/>
              <a:ext cx="1097927" cy="215444"/>
            </a:xfrm>
            <a:prstGeom prst="rect">
              <a:avLst/>
            </a:prstGeom>
            <a:noFill/>
          </p:spPr>
          <p:txBody>
            <a:bodyPr wrap="square" rtlCol="0">
              <a:spAutoFit/>
            </a:bodyPr>
            <a:lstStyle/>
            <a:p>
              <a:r>
                <a:rPr lang="en-US" altLang="zh-CN" sz="800" b="1" dirty="0">
                  <a:solidFill>
                    <a:srgbClr val="694381"/>
                  </a:solidFill>
                </a:rPr>
                <a:t>Brine (aq)</a:t>
              </a:r>
              <a:endParaRPr lang="zh-CN" altLang="en-US" sz="800" b="1" dirty="0">
                <a:solidFill>
                  <a:srgbClr val="694381"/>
                </a:solidFill>
              </a:endParaRPr>
            </a:p>
          </p:txBody>
        </p:sp>
        <p:pic>
          <p:nvPicPr>
            <p:cNvPr id="1032" name="图片 1031">
              <a:extLst>
                <a:ext uri="{FF2B5EF4-FFF2-40B4-BE49-F238E27FC236}">
                  <a16:creationId xmlns:a16="http://schemas.microsoft.com/office/drawing/2014/main" id="{40EF618D-6D0D-2AA9-1528-7DC664B1EE4C}"/>
                </a:ext>
              </a:extLst>
            </p:cNvPr>
            <p:cNvPicPr>
              <a:picLocks noChangeAspect="1"/>
            </p:cNvPicPr>
            <p:nvPr/>
          </p:nvPicPr>
          <p:blipFill>
            <a:blip r:embed="rId6"/>
            <a:stretch>
              <a:fillRect/>
            </a:stretch>
          </p:blipFill>
          <p:spPr>
            <a:xfrm>
              <a:off x="5585460" y="1310842"/>
              <a:ext cx="562588" cy="337553"/>
            </a:xfrm>
            <a:prstGeom prst="rect">
              <a:avLst/>
            </a:prstGeom>
          </p:spPr>
        </p:pic>
        <p:sp>
          <p:nvSpPr>
            <p:cNvPr id="1034" name="椭圆 1033">
              <a:extLst>
                <a:ext uri="{FF2B5EF4-FFF2-40B4-BE49-F238E27FC236}">
                  <a16:creationId xmlns:a16="http://schemas.microsoft.com/office/drawing/2014/main" id="{7E3AE933-790A-2933-851B-5A27E6F1D5FD}"/>
                </a:ext>
              </a:extLst>
            </p:cNvPr>
            <p:cNvSpPr/>
            <p:nvPr/>
          </p:nvSpPr>
          <p:spPr>
            <a:xfrm>
              <a:off x="5510143" y="1288779"/>
              <a:ext cx="718185" cy="38167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35" name="椭圆 1034">
              <a:extLst>
                <a:ext uri="{FF2B5EF4-FFF2-40B4-BE49-F238E27FC236}">
                  <a16:creationId xmlns:a16="http://schemas.microsoft.com/office/drawing/2014/main" id="{BB01D6B9-BFD4-2D61-E431-687AF98FF2E9}"/>
                </a:ext>
              </a:extLst>
            </p:cNvPr>
            <p:cNvSpPr/>
            <p:nvPr/>
          </p:nvSpPr>
          <p:spPr>
            <a:xfrm>
              <a:off x="6607620" y="2551634"/>
              <a:ext cx="718185" cy="38167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36" name="椭圆 1035">
              <a:extLst>
                <a:ext uri="{FF2B5EF4-FFF2-40B4-BE49-F238E27FC236}">
                  <a16:creationId xmlns:a16="http://schemas.microsoft.com/office/drawing/2014/main" id="{E342EFEA-706A-87FD-8739-AFCB4675AECE}"/>
                </a:ext>
              </a:extLst>
            </p:cNvPr>
            <p:cNvSpPr/>
            <p:nvPr/>
          </p:nvSpPr>
          <p:spPr>
            <a:xfrm>
              <a:off x="8285925" y="2943832"/>
              <a:ext cx="662940" cy="38167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037" name="椭圆 1036">
              <a:extLst>
                <a:ext uri="{FF2B5EF4-FFF2-40B4-BE49-F238E27FC236}">
                  <a16:creationId xmlns:a16="http://schemas.microsoft.com/office/drawing/2014/main" id="{2816F10F-C92F-73BB-8BA3-C7E09E4C54C2}"/>
                </a:ext>
              </a:extLst>
            </p:cNvPr>
            <p:cNvSpPr/>
            <p:nvPr/>
          </p:nvSpPr>
          <p:spPr>
            <a:xfrm>
              <a:off x="8285925" y="3990434"/>
              <a:ext cx="662940" cy="38167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040" name="文本框 1039">
            <a:extLst>
              <a:ext uri="{FF2B5EF4-FFF2-40B4-BE49-F238E27FC236}">
                <a16:creationId xmlns:a16="http://schemas.microsoft.com/office/drawing/2014/main" id="{BD8FBF76-55E1-9FA0-3865-7E81AF357529}"/>
              </a:ext>
            </a:extLst>
          </p:cNvPr>
          <p:cNvSpPr txBox="1"/>
          <p:nvPr/>
        </p:nvSpPr>
        <p:spPr>
          <a:xfrm>
            <a:off x="4572000" y="4013474"/>
            <a:ext cx="5176585" cy="738664"/>
          </a:xfrm>
          <a:prstGeom prst="rect">
            <a:avLst/>
          </a:prstGeom>
          <a:noFill/>
        </p:spPr>
        <p:txBody>
          <a:bodyPr wrap="square">
            <a:spAutoFit/>
          </a:bodyPr>
          <a:lstStyle/>
          <a:p>
            <a:pPr marL="285750" indent="-285750">
              <a:buFont typeface="Arial" panose="020B0604020202020204" pitchFamily="34" charset="0"/>
              <a:buChar char="•"/>
            </a:pPr>
            <a:r>
              <a:rPr lang="en-US" altLang="zh-CN" sz="1400" dirty="0"/>
              <a:t>Highly energy-intensive</a:t>
            </a:r>
          </a:p>
          <a:p>
            <a:pPr marL="285750" indent="-285750">
              <a:buFont typeface="Arial" panose="020B0604020202020204" pitchFamily="34" charset="0"/>
              <a:buChar char="•"/>
            </a:pPr>
            <a:r>
              <a:rPr lang="en-US" altLang="zh-CN" sz="1400" dirty="0"/>
              <a:t>Environmentally hazardous alkaline agents</a:t>
            </a:r>
          </a:p>
          <a:p>
            <a:pPr marL="285750" indent="-285750">
              <a:buFont typeface="Arial" panose="020B0604020202020204" pitchFamily="34" charset="0"/>
              <a:buChar char="•"/>
            </a:pPr>
            <a:r>
              <a:rPr lang="en-US" altLang="zh-CN" sz="1400" dirty="0"/>
              <a:t>Produces/byproducts with low purity</a:t>
            </a:r>
            <a:endParaRPr lang="zh-CN" altLang="en-US" sz="1400" dirty="0"/>
          </a:p>
        </p:txBody>
      </p:sp>
      <p:pic>
        <p:nvPicPr>
          <p:cNvPr id="6" name="图片 5">
            <a:extLst>
              <a:ext uri="{FF2B5EF4-FFF2-40B4-BE49-F238E27FC236}">
                <a16:creationId xmlns:a16="http://schemas.microsoft.com/office/drawing/2014/main" id="{E59C9CF5-21B5-9421-2764-1176B29E0C9D}"/>
              </a:ext>
            </a:extLst>
          </p:cNvPr>
          <p:cNvPicPr>
            <a:picLocks noChangeAspect="1"/>
          </p:cNvPicPr>
          <p:nvPr/>
        </p:nvPicPr>
        <p:blipFill>
          <a:blip r:embed="rId7"/>
          <a:stretch>
            <a:fillRect/>
          </a:stretch>
        </p:blipFill>
        <p:spPr>
          <a:xfrm>
            <a:off x="110552" y="667052"/>
            <a:ext cx="1882656" cy="1882656"/>
          </a:xfrm>
          <a:prstGeom prst="rect">
            <a:avLst/>
          </a:prstGeom>
        </p:spPr>
      </p:pic>
      <p:sp>
        <p:nvSpPr>
          <p:cNvPr id="7" name="文本框 6">
            <a:extLst>
              <a:ext uri="{FF2B5EF4-FFF2-40B4-BE49-F238E27FC236}">
                <a16:creationId xmlns:a16="http://schemas.microsoft.com/office/drawing/2014/main" id="{6E440FE8-ABEA-6778-EAFF-E654E24AE1D2}"/>
              </a:ext>
            </a:extLst>
          </p:cNvPr>
          <p:cNvSpPr txBox="1"/>
          <p:nvPr/>
        </p:nvSpPr>
        <p:spPr>
          <a:xfrm>
            <a:off x="1181127" y="364589"/>
            <a:ext cx="2697480" cy="369332"/>
          </a:xfrm>
          <a:prstGeom prst="rect">
            <a:avLst/>
          </a:prstGeom>
          <a:noFill/>
        </p:spPr>
        <p:txBody>
          <a:bodyPr wrap="square" rtlCol="0">
            <a:spAutoFit/>
          </a:bodyPr>
          <a:lstStyle/>
          <a:p>
            <a:r>
              <a:rPr lang="en-US" altLang="zh-CN" dirty="0"/>
              <a:t>SWB Treatment</a:t>
            </a:r>
            <a:endParaRPr lang="zh-CN" altLang="en-US" dirty="0"/>
          </a:p>
        </p:txBody>
      </p:sp>
    </p:spTree>
    <p:extLst>
      <p:ext uri="{BB962C8B-B14F-4D97-AF65-F5344CB8AC3E}">
        <p14:creationId xmlns:p14="http://schemas.microsoft.com/office/powerpoint/2010/main" val="2710113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0017-BA68-D1A5-6F1A-B9B67AAFA867}"/>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1BB939B-7BCE-2C49-35EC-D6E4A8808C87}"/>
              </a:ext>
            </a:extLst>
          </p:cNvPr>
          <p:cNvSpPr>
            <a:spLocks noGrp="1"/>
          </p:cNvSpPr>
          <p:nvPr>
            <p:ph type="ctrTitle"/>
          </p:nvPr>
        </p:nvSpPr>
        <p:spPr/>
        <p:txBody>
          <a:bodyPr/>
          <a:lstStyle/>
          <a:p>
            <a:r>
              <a:rPr lang="en-US" altLang="zh-CN" dirty="0"/>
              <a:t>Background —— Exploring Methods</a:t>
            </a:r>
            <a:endParaRPr lang="zh-CN" altLang="en-US" dirty="0"/>
          </a:p>
        </p:txBody>
      </p:sp>
      <p:sp>
        <p:nvSpPr>
          <p:cNvPr id="6" name="内容占位符 5">
            <a:extLst>
              <a:ext uri="{FF2B5EF4-FFF2-40B4-BE49-F238E27FC236}">
                <a16:creationId xmlns:a16="http://schemas.microsoft.com/office/drawing/2014/main" id="{6C1E83BE-BC76-4748-A1A6-88CA1526A2BE}"/>
              </a:ext>
            </a:extLst>
          </p:cNvPr>
          <p:cNvSpPr>
            <a:spLocks noGrp="1"/>
          </p:cNvSpPr>
          <p:nvPr>
            <p:ph idx="1"/>
          </p:nvPr>
        </p:nvSpPr>
        <p:spPr>
          <a:xfrm>
            <a:off x="303295" y="3919686"/>
            <a:ext cx="8383505" cy="536848"/>
          </a:xfrm>
        </p:spPr>
        <p:txBody>
          <a:bodyPr>
            <a:normAutofit/>
          </a:bodyPr>
          <a:lstStyle/>
          <a:p>
            <a:pPr marL="0" indent="0">
              <a:buNone/>
            </a:pPr>
            <a:r>
              <a:rPr lang="en-US" sz="1200" dirty="0">
                <a:sym typeface="Wingdings" pitchFamily="2" charset="2"/>
              </a:rPr>
              <a:t>(a) Schematic diagram of ED. (CC: concentrate chamber; DC: dilute chamber); (b) Schematic diagram of BMED (AC: acid chamber; SC: salt chamber; BC: base chamber)</a:t>
            </a:r>
          </a:p>
        </p:txBody>
      </p:sp>
      <p:sp>
        <p:nvSpPr>
          <p:cNvPr id="7" name="灯片编号占位符 2">
            <a:extLst>
              <a:ext uri="{FF2B5EF4-FFF2-40B4-BE49-F238E27FC236}">
                <a16:creationId xmlns:a16="http://schemas.microsoft.com/office/drawing/2014/main" id="{4DDFEE88-5B8D-9041-BBA8-27504B5BF0F4}"/>
              </a:ext>
            </a:extLst>
          </p:cNvPr>
          <p:cNvSpPr>
            <a:spLocks noGrp="1"/>
          </p:cNvSpPr>
          <p:nvPr>
            <p:ph type="sldNum" sz="quarter" idx="12"/>
          </p:nvPr>
        </p:nvSpPr>
        <p:spPr>
          <a:xfrm>
            <a:off x="6553200" y="4361530"/>
            <a:ext cx="2133600" cy="273844"/>
          </a:xfrm>
        </p:spPr>
        <p:txBody>
          <a:bodyPr/>
          <a:lstStyle/>
          <a:p>
            <a:fld id="{8E6562B1-0B0F-0246-9532-09536BC2AE59}" type="slidenum">
              <a:rPr lang="en-US" smtClean="0"/>
              <a:t>5</a:t>
            </a:fld>
            <a:endParaRPr lang="en-US"/>
          </a:p>
        </p:txBody>
      </p:sp>
      <p:grpSp>
        <p:nvGrpSpPr>
          <p:cNvPr id="24" name="组合 23">
            <a:extLst>
              <a:ext uri="{FF2B5EF4-FFF2-40B4-BE49-F238E27FC236}">
                <a16:creationId xmlns:a16="http://schemas.microsoft.com/office/drawing/2014/main" id="{99CE3078-8764-D54A-8F1E-9603EAEBB6AD}"/>
              </a:ext>
            </a:extLst>
          </p:cNvPr>
          <p:cNvGrpSpPr/>
          <p:nvPr/>
        </p:nvGrpSpPr>
        <p:grpSpPr>
          <a:xfrm>
            <a:off x="254362" y="1418069"/>
            <a:ext cx="4045591" cy="2172672"/>
            <a:chOff x="239173" y="1652568"/>
            <a:chExt cx="4045591" cy="2172672"/>
          </a:xfrm>
        </p:grpSpPr>
        <p:pic>
          <p:nvPicPr>
            <p:cNvPr id="10" name="图片 9">
              <a:extLst>
                <a:ext uri="{FF2B5EF4-FFF2-40B4-BE49-F238E27FC236}">
                  <a16:creationId xmlns:a16="http://schemas.microsoft.com/office/drawing/2014/main" id="{BA3EC471-5A4F-6AA3-3F48-B070C49A2811}"/>
                </a:ext>
              </a:extLst>
            </p:cNvPr>
            <p:cNvPicPr>
              <a:picLocks noChangeAspect="1"/>
            </p:cNvPicPr>
            <p:nvPr/>
          </p:nvPicPr>
          <p:blipFill>
            <a:blip r:embed="rId3"/>
            <a:stretch>
              <a:fillRect/>
            </a:stretch>
          </p:blipFill>
          <p:spPr>
            <a:xfrm>
              <a:off x="239173" y="1652568"/>
              <a:ext cx="4045591" cy="2145019"/>
            </a:xfrm>
            <a:prstGeom prst="rect">
              <a:avLst/>
            </a:prstGeom>
          </p:spPr>
        </p:pic>
        <p:cxnSp>
          <p:nvCxnSpPr>
            <p:cNvPr id="16" name="直接箭头连接符 15">
              <a:extLst>
                <a:ext uri="{FF2B5EF4-FFF2-40B4-BE49-F238E27FC236}">
                  <a16:creationId xmlns:a16="http://schemas.microsoft.com/office/drawing/2014/main" id="{9183CB90-62BF-FFED-CCA6-CAD2DEB407D4}"/>
                </a:ext>
              </a:extLst>
            </p:cNvPr>
            <p:cNvCxnSpPr/>
            <p:nvPr/>
          </p:nvCxnSpPr>
          <p:spPr>
            <a:xfrm flipV="1">
              <a:off x="2514600" y="3159770"/>
              <a:ext cx="0" cy="3962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C8CC614C-3F7A-030B-68A2-18BD4F139BB9}"/>
                </a:ext>
              </a:extLst>
            </p:cNvPr>
            <p:cNvSpPr txBox="1"/>
            <p:nvPr/>
          </p:nvSpPr>
          <p:spPr>
            <a:xfrm>
              <a:off x="2339340" y="3563630"/>
              <a:ext cx="571500" cy="261610"/>
            </a:xfrm>
            <a:prstGeom prst="rect">
              <a:avLst/>
            </a:prstGeom>
            <a:noFill/>
          </p:spPr>
          <p:txBody>
            <a:bodyPr wrap="square" rtlCol="0">
              <a:spAutoFit/>
            </a:bodyPr>
            <a:lstStyle/>
            <a:p>
              <a:r>
                <a:rPr lang="en-US" altLang="zh-CN" sz="1100" dirty="0"/>
                <a:t>XA</a:t>
              </a:r>
              <a:endParaRPr lang="zh-CN" altLang="en-US" sz="1100" dirty="0"/>
            </a:p>
          </p:txBody>
        </p:sp>
      </p:grpSp>
      <p:grpSp>
        <p:nvGrpSpPr>
          <p:cNvPr id="22" name="组合 21">
            <a:extLst>
              <a:ext uri="{FF2B5EF4-FFF2-40B4-BE49-F238E27FC236}">
                <a16:creationId xmlns:a16="http://schemas.microsoft.com/office/drawing/2014/main" id="{3D41C64B-97C7-6E11-9CE9-F828397C6D32}"/>
              </a:ext>
            </a:extLst>
          </p:cNvPr>
          <p:cNvGrpSpPr/>
          <p:nvPr/>
        </p:nvGrpSpPr>
        <p:grpSpPr>
          <a:xfrm>
            <a:off x="4537290" y="1196024"/>
            <a:ext cx="3636197" cy="2705504"/>
            <a:chOff x="5083137" y="593956"/>
            <a:chExt cx="3636197" cy="2705504"/>
          </a:xfrm>
        </p:grpSpPr>
        <p:sp>
          <p:nvSpPr>
            <p:cNvPr id="11" name="矩形 10">
              <a:extLst>
                <a:ext uri="{FF2B5EF4-FFF2-40B4-BE49-F238E27FC236}">
                  <a16:creationId xmlns:a16="http://schemas.microsoft.com/office/drawing/2014/main" id="{BD2436DA-DDDC-81CD-3234-47D7FF5F57E7}"/>
                </a:ext>
              </a:extLst>
            </p:cNvPr>
            <p:cNvSpPr/>
            <p:nvPr/>
          </p:nvSpPr>
          <p:spPr>
            <a:xfrm>
              <a:off x="6256020" y="1089660"/>
              <a:ext cx="449580" cy="236220"/>
            </a:xfrm>
            <a:prstGeom prst="rect">
              <a:avLst/>
            </a:prstGeom>
            <a:solidFill>
              <a:schemeClr val="tx1">
                <a:lumMod val="95000"/>
                <a:lumOff val="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t>AC</a:t>
              </a:r>
              <a:endParaRPr lang="zh-CN" altLang="en-US" sz="1200" dirty="0"/>
            </a:p>
          </p:txBody>
        </p:sp>
        <p:sp>
          <p:nvSpPr>
            <p:cNvPr id="12" name="矩形 11">
              <a:extLst>
                <a:ext uri="{FF2B5EF4-FFF2-40B4-BE49-F238E27FC236}">
                  <a16:creationId xmlns:a16="http://schemas.microsoft.com/office/drawing/2014/main" id="{63DCA18B-11C7-423F-E1A2-8FD4F2DF9670}"/>
                </a:ext>
              </a:extLst>
            </p:cNvPr>
            <p:cNvSpPr/>
            <p:nvPr/>
          </p:nvSpPr>
          <p:spPr>
            <a:xfrm>
              <a:off x="6873805" y="1097280"/>
              <a:ext cx="449580" cy="236220"/>
            </a:xfrm>
            <a:prstGeom prst="rect">
              <a:avLst/>
            </a:prstGeom>
            <a:solidFill>
              <a:schemeClr val="tx1">
                <a:lumMod val="95000"/>
                <a:lumOff val="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t>SC</a:t>
              </a:r>
              <a:endParaRPr lang="zh-CN" altLang="en-US" sz="1200" dirty="0"/>
            </a:p>
          </p:txBody>
        </p:sp>
        <p:sp>
          <p:nvSpPr>
            <p:cNvPr id="13" name="矩形 12">
              <a:extLst>
                <a:ext uri="{FF2B5EF4-FFF2-40B4-BE49-F238E27FC236}">
                  <a16:creationId xmlns:a16="http://schemas.microsoft.com/office/drawing/2014/main" id="{2831E0AF-0DF1-D993-8ED4-A6E0ED5AB6D5}"/>
                </a:ext>
              </a:extLst>
            </p:cNvPr>
            <p:cNvSpPr/>
            <p:nvPr/>
          </p:nvSpPr>
          <p:spPr>
            <a:xfrm>
              <a:off x="7508288" y="1087832"/>
              <a:ext cx="449580" cy="236220"/>
            </a:xfrm>
            <a:prstGeom prst="rect">
              <a:avLst/>
            </a:prstGeom>
            <a:solidFill>
              <a:schemeClr val="tx1">
                <a:lumMod val="95000"/>
                <a:lumOff val="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200" dirty="0"/>
                <a:t>BC</a:t>
              </a:r>
              <a:endParaRPr lang="zh-CN" altLang="en-US" sz="1200" dirty="0"/>
            </a:p>
          </p:txBody>
        </p:sp>
        <p:pic>
          <p:nvPicPr>
            <p:cNvPr id="15" name="图片 14">
              <a:extLst>
                <a:ext uri="{FF2B5EF4-FFF2-40B4-BE49-F238E27FC236}">
                  <a16:creationId xmlns:a16="http://schemas.microsoft.com/office/drawing/2014/main" id="{B4E72D64-867F-1C4B-DFB8-55099840061D}"/>
                </a:ext>
              </a:extLst>
            </p:cNvPr>
            <p:cNvPicPr>
              <a:picLocks noChangeAspect="1"/>
            </p:cNvPicPr>
            <p:nvPr/>
          </p:nvPicPr>
          <p:blipFill>
            <a:blip r:embed="rId4"/>
            <a:stretch>
              <a:fillRect/>
            </a:stretch>
          </p:blipFill>
          <p:spPr>
            <a:xfrm>
              <a:off x="5083137" y="593956"/>
              <a:ext cx="3636197" cy="2705504"/>
            </a:xfrm>
            <a:prstGeom prst="rect">
              <a:avLst/>
            </a:prstGeom>
          </p:spPr>
        </p:pic>
        <p:sp>
          <p:nvSpPr>
            <p:cNvPr id="18" name="矩形 17">
              <a:extLst>
                <a:ext uri="{FF2B5EF4-FFF2-40B4-BE49-F238E27FC236}">
                  <a16:creationId xmlns:a16="http://schemas.microsoft.com/office/drawing/2014/main" id="{77EB3BDD-537C-0D4B-06C4-8FD90DB888CE}"/>
                </a:ext>
              </a:extLst>
            </p:cNvPr>
            <p:cNvSpPr/>
            <p:nvPr/>
          </p:nvSpPr>
          <p:spPr>
            <a:xfrm>
              <a:off x="7730175" y="914400"/>
              <a:ext cx="327095" cy="1991938"/>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21" name="图片 20">
            <a:extLst>
              <a:ext uri="{FF2B5EF4-FFF2-40B4-BE49-F238E27FC236}">
                <a16:creationId xmlns:a16="http://schemas.microsoft.com/office/drawing/2014/main" id="{054E0308-C325-BD90-B88E-7673EFF51291}"/>
              </a:ext>
            </a:extLst>
          </p:cNvPr>
          <p:cNvPicPr>
            <a:picLocks noChangeAspect="1"/>
          </p:cNvPicPr>
          <p:nvPr/>
        </p:nvPicPr>
        <p:blipFill>
          <a:blip r:embed="rId5"/>
          <a:stretch>
            <a:fillRect/>
          </a:stretch>
        </p:blipFill>
        <p:spPr>
          <a:xfrm>
            <a:off x="7562772" y="770279"/>
            <a:ext cx="1468323" cy="647790"/>
          </a:xfrm>
          <a:prstGeom prst="rect">
            <a:avLst/>
          </a:prstGeom>
          <a:ln>
            <a:solidFill>
              <a:srgbClr val="FF0000"/>
            </a:solidFill>
          </a:ln>
        </p:spPr>
      </p:pic>
      <p:sp>
        <p:nvSpPr>
          <p:cNvPr id="23" name="椭圆 22">
            <a:extLst>
              <a:ext uri="{FF2B5EF4-FFF2-40B4-BE49-F238E27FC236}">
                <a16:creationId xmlns:a16="http://schemas.microsoft.com/office/drawing/2014/main" id="{864AD603-AABD-41D8-EBA1-198A49924A37}"/>
              </a:ext>
            </a:extLst>
          </p:cNvPr>
          <p:cNvSpPr/>
          <p:nvPr/>
        </p:nvSpPr>
        <p:spPr>
          <a:xfrm>
            <a:off x="6657641" y="1045661"/>
            <a:ext cx="609600" cy="1043940"/>
          </a:xfrm>
          <a:prstGeom prst="ellipse">
            <a:avLst/>
          </a:prstGeom>
          <a:noFill/>
          <a:ln w="127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A455FC87-1DCE-6D4A-906C-A9471BAFFDCF}"/>
              </a:ext>
            </a:extLst>
          </p:cNvPr>
          <p:cNvSpPr txBox="1"/>
          <p:nvPr/>
        </p:nvSpPr>
        <p:spPr>
          <a:xfrm>
            <a:off x="5772280" y="465507"/>
            <a:ext cx="2421879" cy="307777"/>
          </a:xfrm>
          <a:prstGeom prst="rect">
            <a:avLst/>
          </a:prstGeom>
          <a:noFill/>
        </p:spPr>
        <p:txBody>
          <a:bodyPr wrap="square" rtlCol="0">
            <a:spAutoFit/>
          </a:bodyPr>
          <a:lstStyle/>
          <a:p>
            <a:r>
              <a:rPr lang="en-US" altLang="zh-CN" sz="1400" dirty="0">
                <a:solidFill>
                  <a:srgbClr val="0070C0"/>
                </a:solidFill>
              </a:rPr>
              <a:t>CO</a:t>
            </a:r>
            <a:r>
              <a:rPr lang="en-US" altLang="zh-CN" sz="1400" baseline="-25000" dirty="0">
                <a:solidFill>
                  <a:srgbClr val="0070C0"/>
                </a:solidFill>
              </a:rPr>
              <a:t>2</a:t>
            </a:r>
            <a:r>
              <a:rPr lang="en-US" altLang="zh-CN" sz="1400" dirty="0">
                <a:solidFill>
                  <a:srgbClr val="0070C0"/>
                </a:solidFill>
              </a:rPr>
              <a:t> capture</a:t>
            </a:r>
            <a:endParaRPr lang="zh-CN" altLang="en-US" sz="1400" dirty="0">
              <a:solidFill>
                <a:srgbClr val="0070C0"/>
              </a:solidFill>
            </a:endParaRPr>
          </a:p>
        </p:txBody>
      </p:sp>
      <p:cxnSp>
        <p:nvCxnSpPr>
          <p:cNvPr id="27" name="直接箭头连接符 26">
            <a:extLst>
              <a:ext uri="{FF2B5EF4-FFF2-40B4-BE49-F238E27FC236}">
                <a16:creationId xmlns:a16="http://schemas.microsoft.com/office/drawing/2014/main" id="{C1140513-D8C8-4636-E499-1C78B5CF56E0}"/>
              </a:ext>
            </a:extLst>
          </p:cNvPr>
          <p:cNvCxnSpPr/>
          <p:nvPr/>
        </p:nvCxnSpPr>
        <p:spPr>
          <a:xfrm flipH="1" flipV="1">
            <a:off x="6657641" y="759055"/>
            <a:ext cx="200308" cy="315153"/>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EC4C2D38-73BD-49D6-DA95-254A837A33E3}"/>
              </a:ext>
            </a:extLst>
          </p:cNvPr>
          <p:cNvSpPr txBox="1"/>
          <p:nvPr/>
        </p:nvSpPr>
        <p:spPr>
          <a:xfrm>
            <a:off x="0" y="1223814"/>
            <a:ext cx="655444" cy="307777"/>
          </a:xfrm>
          <a:prstGeom prst="rect">
            <a:avLst/>
          </a:prstGeom>
          <a:noFill/>
        </p:spPr>
        <p:txBody>
          <a:bodyPr wrap="square" rtlCol="0">
            <a:spAutoFit/>
          </a:bodyPr>
          <a:lstStyle/>
          <a:p>
            <a:r>
              <a:rPr lang="en-US" sz="1400" dirty="0">
                <a:latin typeface="+mj-lt"/>
                <a:cs typeface="Times New Roman" panose="02020603050405020304" pitchFamily="18" charset="0"/>
              </a:rPr>
              <a:t>(a)</a:t>
            </a:r>
          </a:p>
        </p:txBody>
      </p:sp>
      <p:sp>
        <p:nvSpPr>
          <p:cNvPr id="29" name="文本框 28">
            <a:extLst>
              <a:ext uri="{FF2B5EF4-FFF2-40B4-BE49-F238E27FC236}">
                <a16:creationId xmlns:a16="http://schemas.microsoft.com/office/drawing/2014/main" id="{39B3053E-C221-D197-EBD2-CDFBB637E611}"/>
              </a:ext>
            </a:extLst>
          </p:cNvPr>
          <p:cNvSpPr txBox="1"/>
          <p:nvPr/>
        </p:nvSpPr>
        <p:spPr>
          <a:xfrm>
            <a:off x="4349332" y="1228657"/>
            <a:ext cx="655444" cy="307777"/>
          </a:xfrm>
          <a:prstGeom prst="rect">
            <a:avLst/>
          </a:prstGeom>
          <a:noFill/>
        </p:spPr>
        <p:txBody>
          <a:bodyPr wrap="square" rtlCol="0">
            <a:spAutoFit/>
          </a:bodyPr>
          <a:lstStyle/>
          <a:p>
            <a:r>
              <a:rPr lang="en-US" sz="1400" dirty="0">
                <a:latin typeface="+mj-lt"/>
                <a:cs typeface="Times New Roman" panose="02020603050405020304" pitchFamily="18" charset="0"/>
              </a:rPr>
              <a:t>(b)</a:t>
            </a:r>
          </a:p>
        </p:txBody>
      </p:sp>
      <p:sp>
        <p:nvSpPr>
          <p:cNvPr id="2" name="文本框 1">
            <a:extLst>
              <a:ext uri="{FF2B5EF4-FFF2-40B4-BE49-F238E27FC236}">
                <a16:creationId xmlns:a16="http://schemas.microsoft.com/office/drawing/2014/main" id="{EF3AE53F-7767-90B8-B2DA-713E893518FF}"/>
              </a:ext>
            </a:extLst>
          </p:cNvPr>
          <p:cNvSpPr txBox="1"/>
          <p:nvPr/>
        </p:nvSpPr>
        <p:spPr>
          <a:xfrm>
            <a:off x="380248" y="547299"/>
            <a:ext cx="2606742"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dirty="0"/>
              <a:t>Electrodialysis Process</a:t>
            </a:r>
            <a:endParaRPr lang="zh-CN" altLang="en-US" dirty="0"/>
          </a:p>
        </p:txBody>
      </p:sp>
    </p:spTree>
    <p:extLst>
      <p:ext uri="{BB962C8B-B14F-4D97-AF65-F5344CB8AC3E}">
        <p14:creationId xmlns:p14="http://schemas.microsoft.com/office/powerpoint/2010/main" val="2550312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0017-BA68-D1A5-6F1A-B9B67AAFA867}"/>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1BB939B-7BCE-2C49-35EC-D6E4A8808C87}"/>
              </a:ext>
            </a:extLst>
          </p:cNvPr>
          <p:cNvSpPr>
            <a:spLocks noGrp="1"/>
          </p:cNvSpPr>
          <p:nvPr>
            <p:ph type="ctrTitle"/>
          </p:nvPr>
        </p:nvSpPr>
        <p:spPr/>
        <p:txBody>
          <a:bodyPr/>
          <a:lstStyle/>
          <a:p>
            <a:r>
              <a:rPr lang="en-US" altLang="zh-CN" dirty="0"/>
              <a:t>Background —— This study</a:t>
            </a:r>
            <a:endParaRPr lang="zh-CN" altLang="en-US" dirty="0"/>
          </a:p>
        </p:txBody>
      </p:sp>
      <p:pic>
        <p:nvPicPr>
          <p:cNvPr id="7" name="图片 6">
            <a:extLst>
              <a:ext uri="{FF2B5EF4-FFF2-40B4-BE49-F238E27FC236}">
                <a16:creationId xmlns:a16="http://schemas.microsoft.com/office/drawing/2014/main" id="{7325DCE2-A274-8ED7-7578-41283C66950F}"/>
              </a:ext>
            </a:extLst>
          </p:cNvPr>
          <p:cNvPicPr>
            <a:picLocks noChangeAspect="1"/>
          </p:cNvPicPr>
          <p:nvPr/>
        </p:nvPicPr>
        <p:blipFill rotWithShape="1">
          <a:blip r:embed="rId3"/>
          <a:srcRect r="15139"/>
          <a:stretch/>
        </p:blipFill>
        <p:spPr>
          <a:xfrm>
            <a:off x="112458" y="593343"/>
            <a:ext cx="3871796" cy="1807227"/>
          </a:xfrm>
          <a:prstGeom prst="rect">
            <a:avLst/>
          </a:prstGeom>
        </p:spPr>
      </p:pic>
      <p:pic>
        <p:nvPicPr>
          <p:cNvPr id="10" name="图片 9">
            <a:extLst>
              <a:ext uri="{FF2B5EF4-FFF2-40B4-BE49-F238E27FC236}">
                <a16:creationId xmlns:a16="http://schemas.microsoft.com/office/drawing/2014/main" id="{39B7E7A6-5C26-703C-BC34-DBEA6E1C8B1C}"/>
              </a:ext>
            </a:extLst>
          </p:cNvPr>
          <p:cNvPicPr>
            <a:picLocks noChangeAspect="1"/>
          </p:cNvPicPr>
          <p:nvPr/>
        </p:nvPicPr>
        <p:blipFill rotWithShape="1">
          <a:blip r:embed="rId4"/>
          <a:srcRect t="18166"/>
          <a:stretch/>
        </p:blipFill>
        <p:spPr>
          <a:xfrm>
            <a:off x="4040349" y="777117"/>
            <a:ext cx="5103651" cy="3889710"/>
          </a:xfrm>
          <a:prstGeom prst="rect">
            <a:avLst/>
          </a:prstGeom>
        </p:spPr>
      </p:pic>
      <p:pic>
        <p:nvPicPr>
          <p:cNvPr id="13" name="图片 12">
            <a:extLst>
              <a:ext uri="{FF2B5EF4-FFF2-40B4-BE49-F238E27FC236}">
                <a16:creationId xmlns:a16="http://schemas.microsoft.com/office/drawing/2014/main" id="{97D539A4-0DF7-2FCB-C7B1-F16CA9C103F8}"/>
              </a:ext>
            </a:extLst>
          </p:cNvPr>
          <p:cNvPicPr>
            <a:picLocks noChangeAspect="1"/>
          </p:cNvPicPr>
          <p:nvPr/>
        </p:nvPicPr>
        <p:blipFill rotWithShape="1">
          <a:blip r:embed="rId4"/>
          <a:srcRect l="33445" t="2295" r="18727" b="84078"/>
          <a:stretch/>
        </p:blipFill>
        <p:spPr>
          <a:xfrm>
            <a:off x="185468" y="2847387"/>
            <a:ext cx="3488612" cy="925680"/>
          </a:xfrm>
          <a:prstGeom prst="rect">
            <a:avLst/>
          </a:prstGeom>
        </p:spPr>
      </p:pic>
      <p:sp>
        <p:nvSpPr>
          <p:cNvPr id="14" name="矩形 13">
            <a:extLst>
              <a:ext uri="{FF2B5EF4-FFF2-40B4-BE49-F238E27FC236}">
                <a16:creationId xmlns:a16="http://schemas.microsoft.com/office/drawing/2014/main" id="{26F5D53D-D865-6F85-6621-49F403AB0EA7}"/>
              </a:ext>
            </a:extLst>
          </p:cNvPr>
          <p:cNvSpPr/>
          <p:nvPr/>
        </p:nvSpPr>
        <p:spPr>
          <a:xfrm>
            <a:off x="4380663" y="4313447"/>
            <a:ext cx="1188720" cy="39865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17" name="图形 16" descr="徽章 1 纯色填充">
            <a:extLst>
              <a:ext uri="{FF2B5EF4-FFF2-40B4-BE49-F238E27FC236}">
                <a16:creationId xmlns:a16="http://schemas.microsoft.com/office/drawing/2014/main" id="{CC719617-D0F1-F6EB-22A4-1BE2108C0C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94680" y="3375387"/>
            <a:ext cx="273844" cy="273844"/>
          </a:xfrm>
          <a:prstGeom prst="rect">
            <a:avLst/>
          </a:prstGeom>
        </p:spPr>
      </p:pic>
      <p:pic>
        <p:nvPicPr>
          <p:cNvPr id="19" name="图形 18" descr="徽章 纯色填充">
            <a:extLst>
              <a:ext uri="{FF2B5EF4-FFF2-40B4-BE49-F238E27FC236}">
                <a16:creationId xmlns:a16="http://schemas.microsoft.com/office/drawing/2014/main" id="{12DA7DE1-86E4-489C-1732-135402186C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78163" y="1102620"/>
            <a:ext cx="273844" cy="273844"/>
          </a:xfrm>
          <a:prstGeom prst="rect">
            <a:avLst/>
          </a:prstGeom>
        </p:spPr>
      </p:pic>
      <p:sp>
        <p:nvSpPr>
          <p:cNvPr id="20" name="文本框 19">
            <a:extLst>
              <a:ext uri="{FF2B5EF4-FFF2-40B4-BE49-F238E27FC236}">
                <a16:creationId xmlns:a16="http://schemas.microsoft.com/office/drawing/2014/main" id="{74E8543C-A6CF-14C4-9BA9-76251049E772}"/>
              </a:ext>
            </a:extLst>
          </p:cNvPr>
          <p:cNvSpPr txBox="1"/>
          <p:nvPr/>
        </p:nvSpPr>
        <p:spPr>
          <a:xfrm>
            <a:off x="6924778" y="3773067"/>
            <a:ext cx="2194560" cy="461665"/>
          </a:xfrm>
          <a:prstGeom prst="rect">
            <a:avLst/>
          </a:prstGeom>
          <a:noFill/>
          <a:ln w="12700">
            <a:solidFill>
              <a:schemeClr val="tx2">
                <a:lumMod val="50000"/>
              </a:schemeClr>
            </a:solidFill>
          </a:ln>
        </p:spPr>
        <p:txBody>
          <a:bodyPr wrap="square" rtlCol="0">
            <a:spAutoFit/>
          </a:bodyPr>
          <a:lstStyle/>
          <a:p>
            <a:r>
              <a:rPr lang="en-US" altLang="zh-CN" sz="1200" dirty="0"/>
              <a:t>Remove scale-prone divalent ions</a:t>
            </a:r>
            <a:endParaRPr lang="zh-CN" altLang="en-US" sz="1200" dirty="0"/>
          </a:p>
        </p:txBody>
      </p:sp>
      <p:sp>
        <p:nvSpPr>
          <p:cNvPr id="5" name="灯片编号占位符 2">
            <a:extLst>
              <a:ext uri="{FF2B5EF4-FFF2-40B4-BE49-F238E27FC236}">
                <a16:creationId xmlns:a16="http://schemas.microsoft.com/office/drawing/2014/main" id="{C8399284-B56F-C04E-B947-2A256525A6B1}"/>
              </a:ext>
            </a:extLst>
          </p:cNvPr>
          <p:cNvSpPr>
            <a:spLocks noGrp="1"/>
          </p:cNvSpPr>
          <p:nvPr>
            <p:ph type="sldNum" sz="quarter" idx="12"/>
          </p:nvPr>
        </p:nvSpPr>
        <p:spPr>
          <a:xfrm>
            <a:off x="6553200" y="4361530"/>
            <a:ext cx="2133600" cy="273844"/>
          </a:xfrm>
        </p:spPr>
        <p:txBody>
          <a:bodyPr/>
          <a:lstStyle/>
          <a:p>
            <a:fld id="{8E6562B1-0B0F-0246-9532-09536BC2AE59}" type="slidenum">
              <a:rPr lang="en-US" smtClean="0"/>
              <a:t>6</a:t>
            </a:fld>
            <a:endParaRPr lang="en-US"/>
          </a:p>
        </p:txBody>
      </p:sp>
      <p:sp>
        <p:nvSpPr>
          <p:cNvPr id="21" name="文本框 20">
            <a:extLst>
              <a:ext uri="{FF2B5EF4-FFF2-40B4-BE49-F238E27FC236}">
                <a16:creationId xmlns:a16="http://schemas.microsoft.com/office/drawing/2014/main" id="{3299AE80-1B1D-BFB9-C16A-702C1292FBBA}"/>
              </a:ext>
            </a:extLst>
          </p:cNvPr>
          <p:cNvSpPr txBox="1"/>
          <p:nvPr/>
        </p:nvSpPr>
        <p:spPr>
          <a:xfrm>
            <a:off x="4975023" y="454844"/>
            <a:ext cx="3823537" cy="276999"/>
          </a:xfrm>
          <a:prstGeom prst="rect">
            <a:avLst/>
          </a:prstGeom>
          <a:noFill/>
          <a:ln w="12700">
            <a:solidFill>
              <a:schemeClr val="tx2">
                <a:lumMod val="50000"/>
              </a:schemeClr>
            </a:solidFill>
          </a:ln>
        </p:spPr>
        <p:txBody>
          <a:bodyPr wrap="square" rtlCol="0">
            <a:spAutoFit/>
          </a:bodyPr>
          <a:lstStyle/>
          <a:p>
            <a:r>
              <a:rPr lang="en-US" altLang="zh-CN" sz="1200" dirty="0"/>
              <a:t>Transfer CO</a:t>
            </a:r>
            <a:r>
              <a:rPr lang="en-US" altLang="zh-CN" sz="1200" baseline="-25000" dirty="0"/>
              <a:t>2</a:t>
            </a:r>
            <a:r>
              <a:rPr lang="en-US" altLang="zh-CN" sz="1200" dirty="0"/>
              <a:t> into high purity carbonates/bicarbonates</a:t>
            </a:r>
            <a:endParaRPr lang="zh-CN" altLang="en-US" sz="1200" dirty="0"/>
          </a:p>
        </p:txBody>
      </p:sp>
    </p:spTree>
    <p:extLst>
      <p:ext uri="{BB962C8B-B14F-4D97-AF65-F5344CB8AC3E}">
        <p14:creationId xmlns:p14="http://schemas.microsoft.com/office/powerpoint/2010/main" val="365378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4080" y="829606"/>
            <a:ext cx="2350736" cy="533285"/>
          </a:xfrm>
          <a:effectLst>
            <a:outerShdw blurRad="50800" dist="38100" dir="2700000" algn="tl" rotWithShape="0">
              <a:prstClr val="black">
                <a:alpha val="40000"/>
              </a:prstClr>
            </a:outerShdw>
          </a:effectLst>
        </p:spPr>
        <p:txBody>
          <a:bodyPr>
            <a:normAutofit lnSpcReduction="10000"/>
          </a:bodyPr>
          <a:lstStyle/>
          <a:p>
            <a:pPr marL="0" indent="0">
              <a:buNone/>
            </a:pPr>
            <a:r>
              <a:rPr lang="en-US" dirty="0"/>
              <a:t>CONTENT</a:t>
            </a:r>
          </a:p>
        </p:txBody>
      </p:sp>
      <p:sp>
        <p:nvSpPr>
          <p:cNvPr id="4" name="灯片编号占位符 3">
            <a:extLst>
              <a:ext uri="{FF2B5EF4-FFF2-40B4-BE49-F238E27FC236}">
                <a16:creationId xmlns:a16="http://schemas.microsoft.com/office/drawing/2014/main" id="{918DC93B-567A-F34A-AA25-1B5A81F71BD4}"/>
              </a:ext>
            </a:extLst>
          </p:cNvPr>
          <p:cNvSpPr>
            <a:spLocks noGrp="1"/>
          </p:cNvSpPr>
          <p:nvPr>
            <p:ph type="sldNum" sz="quarter" idx="12"/>
          </p:nvPr>
        </p:nvSpPr>
        <p:spPr/>
        <p:txBody>
          <a:bodyPr/>
          <a:lstStyle/>
          <a:p>
            <a:fld id="{8E6562B1-0B0F-0246-9532-09536BC2AE59}" type="slidenum">
              <a:rPr lang="en-US" smtClean="0"/>
              <a:t>7</a:t>
            </a:fld>
            <a:endParaRPr lang="en-US"/>
          </a:p>
        </p:txBody>
      </p:sp>
      <p:sp>
        <p:nvSpPr>
          <p:cNvPr id="7" name="文本框 6">
            <a:extLst>
              <a:ext uri="{FF2B5EF4-FFF2-40B4-BE49-F238E27FC236}">
                <a16:creationId xmlns:a16="http://schemas.microsoft.com/office/drawing/2014/main" id="{7A0732A7-298A-C34D-80B0-0DE73FD574DB}"/>
              </a:ext>
            </a:extLst>
          </p:cNvPr>
          <p:cNvSpPr txBox="1"/>
          <p:nvPr/>
        </p:nvSpPr>
        <p:spPr>
          <a:xfrm>
            <a:off x="416739" y="1723444"/>
            <a:ext cx="512756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Background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ltLang="zh-CN" dirty="0"/>
              <a:t>Experimental Setup</a:t>
            </a:r>
            <a:endParaRPr lang="en-US" dirty="0"/>
          </a:p>
          <a:p>
            <a:endParaRPr lang="en-US" dirty="0"/>
          </a:p>
          <a:p>
            <a:pPr marL="285750" indent="-285750">
              <a:buFont typeface="Arial" panose="020B0604020202020204" pitchFamily="34" charset="0"/>
              <a:buChar char="•"/>
            </a:pPr>
            <a:r>
              <a:rPr lang="en-US" dirty="0"/>
              <a:t>Treatment in SED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Valorization through BMED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Economic Analysis</a:t>
            </a:r>
          </a:p>
        </p:txBody>
      </p:sp>
      <p:cxnSp>
        <p:nvCxnSpPr>
          <p:cNvPr id="9" name="直线连接符 8">
            <a:extLst>
              <a:ext uri="{FF2B5EF4-FFF2-40B4-BE49-F238E27FC236}">
                <a16:creationId xmlns:a16="http://schemas.microsoft.com/office/drawing/2014/main" id="{3FECEA92-B26D-144C-B445-E7CFDC4886CF}"/>
              </a:ext>
            </a:extLst>
          </p:cNvPr>
          <p:cNvCxnSpPr/>
          <p:nvPr/>
        </p:nvCxnSpPr>
        <p:spPr>
          <a:xfrm>
            <a:off x="420783" y="1448619"/>
            <a:ext cx="4337330" cy="0"/>
          </a:xfrm>
          <a:prstGeom prst="line">
            <a:avLst/>
          </a:prstGeom>
        </p:spPr>
        <p:style>
          <a:lnRef idx="2">
            <a:schemeClr val="dk1"/>
          </a:lnRef>
          <a:fillRef idx="0">
            <a:schemeClr val="dk1"/>
          </a:fillRef>
          <a:effectRef idx="1">
            <a:schemeClr val="dk1"/>
          </a:effectRef>
          <a:fontRef idx="minor">
            <a:schemeClr val="tx1"/>
          </a:fontRef>
        </p:style>
      </p:cxnSp>
      <p:pic>
        <p:nvPicPr>
          <p:cNvPr id="8" name="图片 7">
            <a:extLst>
              <a:ext uri="{FF2B5EF4-FFF2-40B4-BE49-F238E27FC236}">
                <a16:creationId xmlns:a16="http://schemas.microsoft.com/office/drawing/2014/main" id="{67F12FC2-3831-8A46-818E-EEF1EABCB4A5}"/>
              </a:ext>
            </a:extLst>
          </p:cNvPr>
          <p:cNvPicPr>
            <a:picLocks noChangeAspect="1"/>
          </p:cNvPicPr>
          <p:nvPr/>
        </p:nvPicPr>
        <p:blipFill>
          <a:blip r:embed="rId3"/>
          <a:stretch>
            <a:fillRect/>
          </a:stretch>
        </p:blipFill>
        <p:spPr>
          <a:xfrm>
            <a:off x="4929808" y="508126"/>
            <a:ext cx="4150581" cy="38057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0" name="矩形 9">
            <a:extLst>
              <a:ext uri="{FF2B5EF4-FFF2-40B4-BE49-F238E27FC236}">
                <a16:creationId xmlns:a16="http://schemas.microsoft.com/office/drawing/2014/main" id="{A332BC5E-B64C-E747-93AE-0E7D7F7E0F13}"/>
              </a:ext>
            </a:extLst>
          </p:cNvPr>
          <p:cNvSpPr/>
          <p:nvPr/>
        </p:nvSpPr>
        <p:spPr>
          <a:xfrm>
            <a:off x="275128" y="2197724"/>
            <a:ext cx="4393976" cy="490206"/>
          </a:xfrm>
          <a:prstGeom prst="rect">
            <a:avLst/>
          </a:prstGeom>
          <a:noFill/>
          <a:ln w="1905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065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0017-BA68-D1A5-6F1A-B9B67AAFA867}"/>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1BB939B-7BCE-2C49-35EC-D6E4A8808C87}"/>
              </a:ext>
            </a:extLst>
          </p:cNvPr>
          <p:cNvSpPr>
            <a:spLocks noGrp="1"/>
          </p:cNvSpPr>
          <p:nvPr>
            <p:ph type="ctrTitle"/>
          </p:nvPr>
        </p:nvSpPr>
        <p:spPr/>
        <p:txBody>
          <a:bodyPr/>
          <a:lstStyle/>
          <a:p>
            <a:r>
              <a:rPr lang="en-US" altLang="zh-CN" dirty="0"/>
              <a:t>Experimental Setup</a:t>
            </a:r>
          </a:p>
        </p:txBody>
      </p:sp>
      <p:sp>
        <p:nvSpPr>
          <p:cNvPr id="8" name="灯片编号占位符 2">
            <a:extLst>
              <a:ext uri="{FF2B5EF4-FFF2-40B4-BE49-F238E27FC236}">
                <a16:creationId xmlns:a16="http://schemas.microsoft.com/office/drawing/2014/main" id="{FB17D87D-2D38-A342-981E-ADB16777E335}"/>
              </a:ext>
            </a:extLst>
          </p:cNvPr>
          <p:cNvSpPr>
            <a:spLocks noGrp="1"/>
          </p:cNvSpPr>
          <p:nvPr>
            <p:ph type="sldNum" sz="quarter" idx="12"/>
          </p:nvPr>
        </p:nvSpPr>
        <p:spPr>
          <a:xfrm>
            <a:off x="6553200" y="4361530"/>
            <a:ext cx="2133600" cy="273844"/>
          </a:xfrm>
        </p:spPr>
        <p:txBody>
          <a:bodyPr/>
          <a:lstStyle/>
          <a:p>
            <a:fld id="{8E6562B1-0B0F-0246-9532-09536BC2AE59}" type="slidenum">
              <a:rPr lang="en-US" smtClean="0"/>
              <a:t>8</a:t>
            </a:fld>
            <a:endParaRPr lang="en-US"/>
          </a:p>
        </p:txBody>
      </p:sp>
      <p:pic>
        <p:nvPicPr>
          <p:cNvPr id="24" name="图片 23">
            <a:extLst>
              <a:ext uri="{FF2B5EF4-FFF2-40B4-BE49-F238E27FC236}">
                <a16:creationId xmlns:a16="http://schemas.microsoft.com/office/drawing/2014/main" id="{B4C10685-129D-DBE8-56B6-E57C9B3D198B}"/>
              </a:ext>
            </a:extLst>
          </p:cNvPr>
          <p:cNvPicPr>
            <a:picLocks noChangeAspect="1"/>
          </p:cNvPicPr>
          <p:nvPr/>
        </p:nvPicPr>
        <p:blipFill>
          <a:blip r:embed="rId3"/>
          <a:stretch>
            <a:fillRect/>
          </a:stretch>
        </p:blipFill>
        <p:spPr>
          <a:xfrm>
            <a:off x="6924675" y="2455041"/>
            <a:ext cx="695325" cy="495300"/>
          </a:xfrm>
          <a:prstGeom prst="rect">
            <a:avLst/>
          </a:prstGeom>
        </p:spPr>
      </p:pic>
      <p:sp>
        <p:nvSpPr>
          <p:cNvPr id="25" name="矩形 24">
            <a:extLst>
              <a:ext uri="{FF2B5EF4-FFF2-40B4-BE49-F238E27FC236}">
                <a16:creationId xmlns:a16="http://schemas.microsoft.com/office/drawing/2014/main" id="{08F09A0A-B592-5C40-C1E6-A732FA01EEB4}"/>
              </a:ext>
            </a:extLst>
          </p:cNvPr>
          <p:cNvSpPr/>
          <p:nvPr/>
        </p:nvSpPr>
        <p:spPr>
          <a:xfrm>
            <a:off x="7164549" y="727683"/>
            <a:ext cx="1033193" cy="42494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SED</a:t>
            </a:r>
            <a:endParaRPr lang="zh-CN" altLang="en-US" dirty="0"/>
          </a:p>
        </p:txBody>
      </p:sp>
      <p:sp>
        <p:nvSpPr>
          <p:cNvPr id="5" name="文本框 4">
            <a:extLst>
              <a:ext uri="{FF2B5EF4-FFF2-40B4-BE49-F238E27FC236}">
                <a16:creationId xmlns:a16="http://schemas.microsoft.com/office/drawing/2014/main" id="{2E274940-D49F-E65A-E2A8-3B999ACB501C}"/>
              </a:ext>
            </a:extLst>
          </p:cNvPr>
          <p:cNvSpPr txBox="1"/>
          <p:nvPr/>
        </p:nvSpPr>
        <p:spPr>
          <a:xfrm>
            <a:off x="6179847" y="1413361"/>
            <a:ext cx="3009870" cy="2308324"/>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20 cell pairs max.</a:t>
            </a:r>
          </a:p>
          <a:p>
            <a:pPr marL="742950" lvl="1" indent="-285750">
              <a:buFont typeface="Arial" panose="020B0604020202020204" pitchFamily="34" charset="0"/>
              <a:buChar char="•"/>
            </a:pPr>
            <a:r>
              <a:rPr lang="en-US" altLang="zh-CN" sz="1200" dirty="0"/>
              <a:t>20 </a:t>
            </a:r>
            <a:r>
              <a:rPr lang="en-US" altLang="zh-CN" sz="1200" dirty="0">
                <a:solidFill>
                  <a:schemeClr val="accent6">
                    <a:lumMod val="50000"/>
                  </a:schemeClr>
                </a:solidFill>
              </a:rPr>
              <a:t>MAEM</a:t>
            </a:r>
          </a:p>
          <a:p>
            <a:pPr marL="742950" lvl="1" indent="-285750">
              <a:buFont typeface="Arial" panose="020B0604020202020204" pitchFamily="34" charset="0"/>
              <a:buChar char="•"/>
            </a:pPr>
            <a:r>
              <a:rPr lang="en-US" altLang="zh-CN" sz="1200" dirty="0"/>
              <a:t>19 </a:t>
            </a:r>
            <a:r>
              <a:rPr lang="en-US" altLang="zh-CN" sz="1200" dirty="0">
                <a:solidFill>
                  <a:srgbClr val="FFE695"/>
                </a:solidFill>
              </a:rPr>
              <a:t>MCEM</a:t>
            </a:r>
          </a:p>
          <a:p>
            <a:pPr marL="742950" lvl="1" indent="-285750">
              <a:buFont typeface="Arial" panose="020B0604020202020204" pitchFamily="34" charset="0"/>
              <a:buChar char="•"/>
            </a:pPr>
            <a:r>
              <a:rPr lang="en-US" altLang="zh-CN" sz="1200" dirty="0"/>
              <a:t>2</a:t>
            </a:r>
            <a:r>
              <a:rPr lang="en-US" altLang="zh-CN" sz="1200" dirty="0">
                <a:solidFill>
                  <a:schemeClr val="bg1">
                    <a:lumMod val="50000"/>
                  </a:schemeClr>
                </a:solidFill>
              </a:rPr>
              <a:t> ECEM</a:t>
            </a:r>
          </a:p>
          <a:p>
            <a:pPr marL="742950" lvl="1" indent="-285750">
              <a:buFont typeface="Arial" panose="020B0604020202020204" pitchFamily="34" charset="0"/>
              <a:buChar char="•"/>
            </a:pPr>
            <a:endParaRPr lang="en-US" altLang="zh-CN" sz="1200" dirty="0">
              <a:solidFill>
                <a:schemeClr val="bg1">
                  <a:lumMod val="50000"/>
                </a:schemeClr>
              </a:solidFill>
            </a:endParaRPr>
          </a:p>
          <a:p>
            <a:pPr marL="285750" indent="-285750">
              <a:buFont typeface="Arial" panose="020B0604020202020204" pitchFamily="34" charset="0"/>
              <a:buChar char="•"/>
            </a:pPr>
            <a:r>
              <a:rPr lang="en-US" altLang="zh-CN" sz="1200" dirty="0"/>
              <a:t>Electrolyte</a:t>
            </a:r>
          </a:p>
          <a:p>
            <a:pPr marL="742950" lvl="1" indent="-285750">
              <a:buFont typeface="Arial" panose="020B0604020202020204" pitchFamily="34" charset="0"/>
              <a:buChar char="•"/>
            </a:pPr>
            <a:r>
              <a:rPr lang="zh-CN" altLang="en-US" sz="1200" dirty="0"/>
              <a:t>Aminosulfonic acid</a:t>
            </a:r>
            <a:endParaRPr lang="en-US" altLang="zh-CN" sz="1200" dirty="0"/>
          </a:p>
          <a:p>
            <a:pPr marL="285750" indent="-285750">
              <a:buFont typeface="Arial" panose="020B0604020202020204" pitchFamily="34" charset="0"/>
              <a:buChar char="•"/>
            </a:pPr>
            <a:endParaRPr lang="en-US" altLang="zh-CN" sz="1200" dirty="0"/>
          </a:p>
          <a:p>
            <a:pPr marL="285750" indent="-285750">
              <a:buFont typeface="Arial" panose="020B0604020202020204" pitchFamily="34" charset="0"/>
              <a:buChar char="•"/>
            </a:pPr>
            <a:r>
              <a:rPr lang="en-US" altLang="zh-CN" sz="1200" dirty="0"/>
              <a:t>Current density = 109 A/m</a:t>
            </a:r>
            <a:r>
              <a:rPr lang="en-US" altLang="zh-CN" sz="1200" baseline="30000" dirty="0"/>
              <a:t>2</a:t>
            </a:r>
          </a:p>
          <a:p>
            <a:pPr marL="285750" indent="-285750">
              <a:buFont typeface="Arial" panose="020B0604020202020204" pitchFamily="34" charset="0"/>
              <a:buChar char="•"/>
            </a:pPr>
            <a:r>
              <a:rPr lang="en-US" altLang="zh-CN" sz="1200" dirty="0"/>
              <a:t>Cell pairs = 20</a:t>
            </a:r>
          </a:p>
          <a:p>
            <a:pPr marL="285750" indent="-285750">
              <a:buFont typeface="Arial" panose="020B0604020202020204" pitchFamily="34" charset="0"/>
              <a:buChar char="•"/>
            </a:pPr>
            <a:r>
              <a:rPr lang="en-US" altLang="zh-CN" sz="1200" dirty="0"/>
              <a:t>Diluent/concentrate flow rate = 15 L/h </a:t>
            </a:r>
          </a:p>
          <a:p>
            <a:pPr marL="285750" indent="-285750">
              <a:buFont typeface="Arial" panose="020B0604020202020204" pitchFamily="34" charset="0"/>
              <a:buChar char="•"/>
            </a:pPr>
            <a:r>
              <a:rPr lang="en-US" altLang="zh-CN" sz="1200" dirty="0"/>
              <a:t>Electrolyte flow rate = 72.91 L/h</a:t>
            </a:r>
          </a:p>
        </p:txBody>
      </p:sp>
      <p:grpSp>
        <p:nvGrpSpPr>
          <p:cNvPr id="36" name="组合 35">
            <a:extLst>
              <a:ext uri="{FF2B5EF4-FFF2-40B4-BE49-F238E27FC236}">
                <a16:creationId xmlns:a16="http://schemas.microsoft.com/office/drawing/2014/main" id="{95CF951A-6465-9602-3E61-1993AF270B85}"/>
              </a:ext>
            </a:extLst>
          </p:cNvPr>
          <p:cNvGrpSpPr/>
          <p:nvPr/>
        </p:nvGrpSpPr>
        <p:grpSpPr>
          <a:xfrm>
            <a:off x="40234" y="427473"/>
            <a:ext cx="6080246" cy="4333491"/>
            <a:chOff x="40234" y="427473"/>
            <a:chExt cx="6080246" cy="4333491"/>
          </a:xfrm>
        </p:grpSpPr>
        <p:pic>
          <p:nvPicPr>
            <p:cNvPr id="7" name="图片 6">
              <a:extLst>
                <a:ext uri="{FF2B5EF4-FFF2-40B4-BE49-F238E27FC236}">
                  <a16:creationId xmlns:a16="http://schemas.microsoft.com/office/drawing/2014/main" id="{84E1EA2A-6B32-BB41-960A-CA87C1F0AB1C}"/>
                </a:ext>
              </a:extLst>
            </p:cNvPr>
            <p:cNvPicPr>
              <a:picLocks noChangeAspect="1"/>
            </p:cNvPicPr>
            <p:nvPr/>
          </p:nvPicPr>
          <p:blipFill rotWithShape="1">
            <a:blip r:embed="rId4"/>
            <a:srcRect l="10933" t="45631" r="22739" b="34"/>
            <a:stretch/>
          </p:blipFill>
          <p:spPr>
            <a:xfrm>
              <a:off x="586186" y="567131"/>
              <a:ext cx="5534294" cy="4193833"/>
            </a:xfrm>
            <a:prstGeom prst="rect">
              <a:avLst/>
            </a:prstGeom>
          </p:spPr>
        </p:pic>
        <p:pic>
          <p:nvPicPr>
            <p:cNvPr id="2" name="图片 1">
              <a:extLst>
                <a:ext uri="{FF2B5EF4-FFF2-40B4-BE49-F238E27FC236}">
                  <a16:creationId xmlns:a16="http://schemas.microsoft.com/office/drawing/2014/main" id="{473BA201-365C-914D-AD58-413CF2F0B8BA}"/>
                </a:ext>
              </a:extLst>
            </p:cNvPr>
            <p:cNvPicPr>
              <a:picLocks noChangeAspect="1"/>
            </p:cNvPicPr>
            <p:nvPr/>
          </p:nvPicPr>
          <p:blipFill>
            <a:blip r:embed="rId5"/>
            <a:stretch>
              <a:fillRect/>
            </a:stretch>
          </p:blipFill>
          <p:spPr>
            <a:xfrm>
              <a:off x="3845835" y="562537"/>
              <a:ext cx="1289911" cy="660127"/>
            </a:xfrm>
            <a:prstGeom prst="rect">
              <a:avLst/>
            </a:prstGeom>
          </p:spPr>
        </p:pic>
        <p:sp>
          <p:nvSpPr>
            <p:cNvPr id="3" name="文本框 2">
              <a:extLst>
                <a:ext uri="{FF2B5EF4-FFF2-40B4-BE49-F238E27FC236}">
                  <a16:creationId xmlns:a16="http://schemas.microsoft.com/office/drawing/2014/main" id="{736CD7F9-7ABF-634A-AB7F-A925D8C0EBC0}"/>
                </a:ext>
              </a:extLst>
            </p:cNvPr>
            <p:cNvSpPr txBox="1"/>
            <p:nvPr/>
          </p:nvSpPr>
          <p:spPr>
            <a:xfrm>
              <a:off x="4070038" y="2343504"/>
              <a:ext cx="1204546" cy="461665"/>
            </a:xfrm>
            <a:prstGeom prst="rect">
              <a:avLst/>
            </a:prstGeom>
            <a:noFill/>
          </p:spPr>
          <p:txBody>
            <a:bodyPr wrap="square" rtlCol="0">
              <a:spAutoFit/>
            </a:bodyPr>
            <a:lstStyle/>
            <a:p>
              <a:pPr algn="ctr"/>
              <a:r>
                <a:rPr lang="en-US" sz="800" dirty="0">
                  <a:solidFill>
                    <a:srgbClr val="FF0000"/>
                  </a:solidFill>
                </a:rPr>
                <a:t> monovalent </a:t>
              </a:r>
            </a:p>
            <a:p>
              <a:pPr algn="ctr"/>
              <a:r>
                <a:rPr lang="en-US" sz="800" dirty="0">
                  <a:solidFill>
                    <a:srgbClr val="FF0000"/>
                  </a:solidFill>
                </a:rPr>
                <a:t>ion-concentrated </a:t>
              </a:r>
            </a:p>
            <a:p>
              <a:pPr algn="ctr"/>
              <a:r>
                <a:rPr lang="en-US" sz="800" dirty="0">
                  <a:solidFill>
                    <a:srgbClr val="FF0000"/>
                  </a:solidFill>
                </a:rPr>
                <a:t>brine</a:t>
              </a:r>
            </a:p>
          </p:txBody>
        </p:sp>
        <p:sp>
          <p:nvSpPr>
            <p:cNvPr id="11" name="左大括号 10">
              <a:extLst>
                <a:ext uri="{FF2B5EF4-FFF2-40B4-BE49-F238E27FC236}">
                  <a16:creationId xmlns:a16="http://schemas.microsoft.com/office/drawing/2014/main" id="{0AFB2408-EB61-59DA-AE32-943157FFBEBB}"/>
                </a:ext>
              </a:extLst>
            </p:cNvPr>
            <p:cNvSpPr/>
            <p:nvPr/>
          </p:nvSpPr>
          <p:spPr>
            <a:xfrm rot="5400000">
              <a:off x="2856485" y="902475"/>
              <a:ext cx="223728" cy="1295400"/>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5F1A301F-139F-C370-7CDE-B5B782215086}"/>
                </a:ext>
              </a:extLst>
            </p:cNvPr>
            <p:cNvSpPr txBox="1"/>
            <p:nvPr/>
          </p:nvSpPr>
          <p:spPr>
            <a:xfrm>
              <a:off x="2558533" y="1237098"/>
              <a:ext cx="2156460" cy="246221"/>
            </a:xfrm>
            <a:prstGeom prst="rect">
              <a:avLst/>
            </a:prstGeom>
            <a:noFill/>
          </p:spPr>
          <p:txBody>
            <a:bodyPr wrap="square" rtlCol="0">
              <a:spAutoFit/>
            </a:bodyPr>
            <a:lstStyle/>
            <a:p>
              <a:r>
                <a:rPr lang="en-US" altLang="zh-CN" sz="1000" dirty="0">
                  <a:solidFill>
                    <a:srgbClr val="FF0000"/>
                  </a:solidFill>
                </a:rPr>
                <a:t>Repeating unit</a:t>
              </a:r>
              <a:endParaRPr lang="zh-CN" altLang="en-US" sz="1000" dirty="0">
                <a:solidFill>
                  <a:srgbClr val="FF0000"/>
                </a:solidFill>
              </a:endParaRPr>
            </a:p>
          </p:txBody>
        </p:sp>
        <p:sp>
          <p:nvSpPr>
            <p:cNvPr id="13" name="椭圆 12">
              <a:extLst>
                <a:ext uri="{FF2B5EF4-FFF2-40B4-BE49-F238E27FC236}">
                  <a16:creationId xmlns:a16="http://schemas.microsoft.com/office/drawing/2014/main" id="{51D51D3E-B991-22FD-C0B7-007ACF00DDB3}"/>
                </a:ext>
              </a:extLst>
            </p:cNvPr>
            <p:cNvSpPr/>
            <p:nvPr/>
          </p:nvSpPr>
          <p:spPr>
            <a:xfrm>
              <a:off x="2155445" y="4491199"/>
              <a:ext cx="1584960" cy="269765"/>
            </a:xfrm>
            <a:prstGeom prst="ellipse">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箭头: 左弧形 13">
              <a:extLst>
                <a:ext uri="{FF2B5EF4-FFF2-40B4-BE49-F238E27FC236}">
                  <a16:creationId xmlns:a16="http://schemas.microsoft.com/office/drawing/2014/main" id="{02B14B17-EF7E-2C02-BFD3-2FA712A2AD3A}"/>
                </a:ext>
              </a:extLst>
            </p:cNvPr>
            <p:cNvSpPr/>
            <p:nvPr/>
          </p:nvSpPr>
          <p:spPr>
            <a:xfrm>
              <a:off x="3412745" y="3324907"/>
              <a:ext cx="147368" cy="269765"/>
            </a:xfrm>
            <a:prstGeom prst="curv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15" name="箭头: 左弧形 14">
              <a:extLst>
                <a:ext uri="{FF2B5EF4-FFF2-40B4-BE49-F238E27FC236}">
                  <a16:creationId xmlns:a16="http://schemas.microsoft.com/office/drawing/2014/main" id="{DFB8FC90-8745-0003-5674-7CC9CCFC7CDF}"/>
                </a:ext>
              </a:extLst>
            </p:cNvPr>
            <p:cNvSpPr/>
            <p:nvPr/>
          </p:nvSpPr>
          <p:spPr>
            <a:xfrm rot="165415" flipH="1">
              <a:off x="4106165" y="3329139"/>
              <a:ext cx="147368" cy="269765"/>
            </a:xfrm>
            <a:prstGeom prst="curved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zh-CN" altLang="en-US">
                <a:solidFill>
                  <a:schemeClr val="tx1"/>
                </a:solidFill>
              </a:endParaRPr>
            </a:p>
          </p:txBody>
        </p:sp>
        <p:sp>
          <p:nvSpPr>
            <p:cNvPr id="16" name="椭圆 15">
              <a:extLst>
                <a:ext uri="{FF2B5EF4-FFF2-40B4-BE49-F238E27FC236}">
                  <a16:creationId xmlns:a16="http://schemas.microsoft.com/office/drawing/2014/main" id="{552A9D82-C189-2B0C-DD05-4294EE29AFD9}"/>
                </a:ext>
              </a:extLst>
            </p:cNvPr>
            <p:cNvSpPr/>
            <p:nvPr/>
          </p:nvSpPr>
          <p:spPr>
            <a:xfrm>
              <a:off x="4108274" y="1297429"/>
              <a:ext cx="1285649" cy="269765"/>
            </a:xfrm>
            <a:prstGeom prst="ellipse">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0119323B-CA6E-B833-0AFA-2A1A3A00DA7F}"/>
                </a:ext>
              </a:extLst>
            </p:cNvPr>
            <p:cNvSpPr/>
            <p:nvPr/>
          </p:nvSpPr>
          <p:spPr>
            <a:xfrm>
              <a:off x="1248604" y="1297429"/>
              <a:ext cx="1285649" cy="269765"/>
            </a:xfrm>
            <a:prstGeom prst="ellipse">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B8D48A8C-C5C1-2BC7-4E43-1F10198FE4D9}"/>
                </a:ext>
              </a:extLst>
            </p:cNvPr>
            <p:cNvCxnSpPr/>
            <p:nvPr/>
          </p:nvCxnSpPr>
          <p:spPr>
            <a:xfrm flipV="1">
              <a:off x="4771874" y="984620"/>
              <a:ext cx="0" cy="3767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 name="文本框 19">
              <a:extLst>
                <a:ext uri="{FF2B5EF4-FFF2-40B4-BE49-F238E27FC236}">
                  <a16:creationId xmlns:a16="http://schemas.microsoft.com/office/drawing/2014/main" id="{90DDB662-126C-554F-3151-EC2B80B9316E}"/>
                </a:ext>
              </a:extLst>
            </p:cNvPr>
            <p:cNvSpPr txBox="1"/>
            <p:nvPr/>
          </p:nvSpPr>
          <p:spPr>
            <a:xfrm>
              <a:off x="3943403" y="666768"/>
              <a:ext cx="1650958" cy="30777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400" dirty="0"/>
                <a:t>Next stage: BMED</a:t>
              </a:r>
              <a:endParaRPr lang="zh-CN" altLang="en-US" sz="1400" dirty="0"/>
            </a:p>
          </p:txBody>
        </p:sp>
        <p:pic>
          <p:nvPicPr>
            <p:cNvPr id="34" name="图片 33">
              <a:extLst>
                <a:ext uri="{FF2B5EF4-FFF2-40B4-BE49-F238E27FC236}">
                  <a16:creationId xmlns:a16="http://schemas.microsoft.com/office/drawing/2014/main" id="{2475CBC7-BA68-5D39-1F3C-6DC15131795E}"/>
                </a:ext>
              </a:extLst>
            </p:cNvPr>
            <p:cNvPicPr>
              <a:picLocks noChangeAspect="1"/>
            </p:cNvPicPr>
            <p:nvPr/>
          </p:nvPicPr>
          <p:blipFill rotWithShape="1">
            <a:blip r:embed="rId6"/>
            <a:srcRect l="24037"/>
            <a:stretch/>
          </p:blipFill>
          <p:spPr>
            <a:xfrm>
              <a:off x="40234" y="427473"/>
              <a:ext cx="1695360" cy="633030"/>
            </a:xfrm>
            <a:prstGeom prst="rect">
              <a:avLst/>
            </a:prstGeom>
          </p:spPr>
        </p:pic>
        <p:pic>
          <p:nvPicPr>
            <p:cNvPr id="32" name="图片 31">
              <a:extLst>
                <a:ext uri="{FF2B5EF4-FFF2-40B4-BE49-F238E27FC236}">
                  <a16:creationId xmlns:a16="http://schemas.microsoft.com/office/drawing/2014/main" id="{0B4C8AC2-7CAF-CDBC-DA69-348C72E9BAE6}"/>
                </a:ext>
              </a:extLst>
            </p:cNvPr>
            <p:cNvPicPr>
              <a:picLocks noChangeAspect="1"/>
            </p:cNvPicPr>
            <p:nvPr/>
          </p:nvPicPr>
          <p:blipFill>
            <a:blip r:embed="rId7"/>
            <a:stretch>
              <a:fillRect/>
            </a:stretch>
          </p:blipFill>
          <p:spPr>
            <a:xfrm>
              <a:off x="94431" y="631805"/>
              <a:ext cx="1649638" cy="483382"/>
            </a:xfrm>
            <a:prstGeom prst="rect">
              <a:avLst/>
            </a:prstGeom>
          </p:spPr>
        </p:pic>
      </p:grpSp>
      <p:pic>
        <p:nvPicPr>
          <p:cNvPr id="29" name="图片 28">
            <a:extLst>
              <a:ext uri="{FF2B5EF4-FFF2-40B4-BE49-F238E27FC236}">
                <a16:creationId xmlns:a16="http://schemas.microsoft.com/office/drawing/2014/main" id="{5D7C66E2-9D5B-CE5D-115D-61FF5B3E502E}"/>
              </a:ext>
            </a:extLst>
          </p:cNvPr>
          <p:cNvPicPr>
            <a:picLocks noChangeAspect="1"/>
          </p:cNvPicPr>
          <p:nvPr/>
        </p:nvPicPr>
        <p:blipFill>
          <a:blip r:embed="rId8"/>
          <a:stretch>
            <a:fillRect/>
          </a:stretch>
        </p:blipFill>
        <p:spPr>
          <a:xfrm>
            <a:off x="5847282" y="449687"/>
            <a:ext cx="819150" cy="885825"/>
          </a:xfrm>
          <a:prstGeom prst="rect">
            <a:avLst/>
          </a:prstGeom>
        </p:spPr>
      </p:pic>
      <p:pic>
        <p:nvPicPr>
          <p:cNvPr id="27" name="图片 26">
            <a:extLst>
              <a:ext uri="{FF2B5EF4-FFF2-40B4-BE49-F238E27FC236}">
                <a16:creationId xmlns:a16="http://schemas.microsoft.com/office/drawing/2014/main" id="{2ABC681E-1B0B-3575-E50D-A79083F268C8}"/>
              </a:ext>
            </a:extLst>
          </p:cNvPr>
          <p:cNvPicPr>
            <a:picLocks noChangeAspect="1"/>
          </p:cNvPicPr>
          <p:nvPr/>
        </p:nvPicPr>
        <p:blipFill>
          <a:blip r:embed="rId9"/>
          <a:stretch>
            <a:fillRect/>
          </a:stretch>
        </p:blipFill>
        <p:spPr>
          <a:xfrm>
            <a:off x="5679274" y="4226386"/>
            <a:ext cx="2550112" cy="544132"/>
          </a:xfrm>
          <a:prstGeom prst="rect">
            <a:avLst/>
          </a:prstGeom>
        </p:spPr>
      </p:pic>
    </p:spTree>
    <p:extLst>
      <p:ext uri="{BB962C8B-B14F-4D97-AF65-F5344CB8AC3E}">
        <p14:creationId xmlns:p14="http://schemas.microsoft.com/office/powerpoint/2010/main" val="945361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80017-BA68-D1A5-6F1A-B9B67AAFA867}"/>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61BB939B-7BCE-2C49-35EC-D6E4A8808C87}"/>
              </a:ext>
            </a:extLst>
          </p:cNvPr>
          <p:cNvSpPr>
            <a:spLocks noGrp="1"/>
          </p:cNvSpPr>
          <p:nvPr>
            <p:ph type="ctrTitle"/>
          </p:nvPr>
        </p:nvSpPr>
        <p:spPr/>
        <p:txBody>
          <a:bodyPr/>
          <a:lstStyle/>
          <a:p>
            <a:r>
              <a:rPr lang="en-US" altLang="zh-CN" dirty="0"/>
              <a:t>Experimental Setup</a:t>
            </a:r>
          </a:p>
        </p:txBody>
      </p:sp>
      <p:sp>
        <p:nvSpPr>
          <p:cNvPr id="16" name="灯片编号占位符 2">
            <a:extLst>
              <a:ext uri="{FF2B5EF4-FFF2-40B4-BE49-F238E27FC236}">
                <a16:creationId xmlns:a16="http://schemas.microsoft.com/office/drawing/2014/main" id="{041E5062-7536-E74D-A2EE-6E8A96DDC7A8}"/>
              </a:ext>
            </a:extLst>
          </p:cNvPr>
          <p:cNvSpPr>
            <a:spLocks noGrp="1"/>
          </p:cNvSpPr>
          <p:nvPr>
            <p:ph type="sldNum" sz="quarter" idx="12"/>
          </p:nvPr>
        </p:nvSpPr>
        <p:spPr>
          <a:xfrm>
            <a:off x="6553200" y="4361530"/>
            <a:ext cx="2133600" cy="273844"/>
          </a:xfrm>
        </p:spPr>
        <p:txBody>
          <a:bodyPr/>
          <a:lstStyle/>
          <a:p>
            <a:fld id="{8E6562B1-0B0F-0246-9532-09536BC2AE59}" type="slidenum">
              <a:rPr lang="en-US" smtClean="0"/>
              <a:t>9</a:t>
            </a:fld>
            <a:endParaRPr lang="en-US"/>
          </a:p>
        </p:txBody>
      </p:sp>
      <p:sp>
        <p:nvSpPr>
          <p:cNvPr id="2" name="矩形 1">
            <a:extLst>
              <a:ext uri="{FF2B5EF4-FFF2-40B4-BE49-F238E27FC236}">
                <a16:creationId xmlns:a16="http://schemas.microsoft.com/office/drawing/2014/main" id="{863C406E-7E43-E137-814F-BADC0E795871}"/>
              </a:ext>
            </a:extLst>
          </p:cNvPr>
          <p:cNvSpPr/>
          <p:nvPr/>
        </p:nvSpPr>
        <p:spPr>
          <a:xfrm>
            <a:off x="7103403" y="746458"/>
            <a:ext cx="1033193" cy="424941"/>
          </a:xfrm>
          <a:prstGeom prst="rect">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a:t>BMED</a:t>
            </a:r>
            <a:endParaRPr lang="zh-CN" altLang="en-US" dirty="0"/>
          </a:p>
        </p:txBody>
      </p:sp>
      <p:grpSp>
        <p:nvGrpSpPr>
          <p:cNvPr id="8" name="组合 7">
            <a:extLst>
              <a:ext uri="{FF2B5EF4-FFF2-40B4-BE49-F238E27FC236}">
                <a16:creationId xmlns:a16="http://schemas.microsoft.com/office/drawing/2014/main" id="{8D0315F4-C5E0-A5C3-B46C-AFFDE8F397D1}"/>
              </a:ext>
            </a:extLst>
          </p:cNvPr>
          <p:cNvGrpSpPr/>
          <p:nvPr/>
        </p:nvGrpSpPr>
        <p:grpSpPr>
          <a:xfrm>
            <a:off x="0" y="422031"/>
            <a:ext cx="6672262" cy="4421464"/>
            <a:chOff x="0" y="391551"/>
            <a:chExt cx="6672262" cy="4421464"/>
          </a:xfrm>
        </p:grpSpPr>
        <p:pic>
          <p:nvPicPr>
            <p:cNvPr id="9" name="图片 8">
              <a:extLst>
                <a:ext uri="{FF2B5EF4-FFF2-40B4-BE49-F238E27FC236}">
                  <a16:creationId xmlns:a16="http://schemas.microsoft.com/office/drawing/2014/main" id="{F147CDF2-AB6A-0143-8525-6C78606CF390}"/>
                </a:ext>
              </a:extLst>
            </p:cNvPr>
            <p:cNvPicPr>
              <a:picLocks noChangeAspect="1"/>
            </p:cNvPicPr>
            <p:nvPr/>
          </p:nvPicPr>
          <p:blipFill rotWithShape="1">
            <a:blip r:embed="rId3"/>
            <a:srcRect l="9174" r="18244" b="54193"/>
            <a:stretch/>
          </p:blipFill>
          <p:spPr>
            <a:xfrm>
              <a:off x="0" y="531575"/>
              <a:ext cx="6263640" cy="3656681"/>
            </a:xfrm>
            <a:prstGeom prst="rect">
              <a:avLst/>
            </a:prstGeom>
          </p:spPr>
        </p:pic>
        <p:pic>
          <p:nvPicPr>
            <p:cNvPr id="5" name="图片 4">
              <a:extLst>
                <a:ext uri="{FF2B5EF4-FFF2-40B4-BE49-F238E27FC236}">
                  <a16:creationId xmlns:a16="http://schemas.microsoft.com/office/drawing/2014/main" id="{38C2E8A7-9F7D-B814-C11C-422B76C65AB7}"/>
                </a:ext>
              </a:extLst>
            </p:cNvPr>
            <p:cNvPicPr>
              <a:picLocks noChangeAspect="1"/>
            </p:cNvPicPr>
            <p:nvPr/>
          </p:nvPicPr>
          <p:blipFill>
            <a:blip r:embed="rId4"/>
            <a:stretch>
              <a:fillRect/>
            </a:stretch>
          </p:blipFill>
          <p:spPr>
            <a:xfrm>
              <a:off x="0" y="391551"/>
              <a:ext cx="1715977" cy="780576"/>
            </a:xfrm>
            <a:prstGeom prst="rect">
              <a:avLst/>
            </a:prstGeom>
          </p:spPr>
        </p:pic>
        <p:pic>
          <p:nvPicPr>
            <p:cNvPr id="15" name="图片 14">
              <a:extLst>
                <a:ext uri="{FF2B5EF4-FFF2-40B4-BE49-F238E27FC236}">
                  <a16:creationId xmlns:a16="http://schemas.microsoft.com/office/drawing/2014/main" id="{50CE0AE7-4AA0-3944-B98A-0313A9C8B4CC}"/>
                </a:ext>
              </a:extLst>
            </p:cNvPr>
            <p:cNvPicPr>
              <a:picLocks noChangeAspect="1"/>
            </p:cNvPicPr>
            <p:nvPr/>
          </p:nvPicPr>
          <p:blipFill>
            <a:blip r:embed="rId5"/>
            <a:stretch>
              <a:fillRect/>
            </a:stretch>
          </p:blipFill>
          <p:spPr>
            <a:xfrm>
              <a:off x="3138095" y="4201324"/>
              <a:ext cx="1007207" cy="199541"/>
            </a:xfrm>
            <a:prstGeom prst="rect">
              <a:avLst/>
            </a:prstGeom>
          </p:spPr>
        </p:pic>
        <p:pic>
          <p:nvPicPr>
            <p:cNvPr id="7" name="图片 6">
              <a:extLst>
                <a:ext uri="{FF2B5EF4-FFF2-40B4-BE49-F238E27FC236}">
                  <a16:creationId xmlns:a16="http://schemas.microsoft.com/office/drawing/2014/main" id="{BA6ED85C-9A5F-E459-91B4-CF813B7256CF}"/>
                </a:ext>
              </a:extLst>
            </p:cNvPr>
            <p:cNvPicPr>
              <a:picLocks noChangeAspect="1"/>
            </p:cNvPicPr>
            <p:nvPr/>
          </p:nvPicPr>
          <p:blipFill>
            <a:blip r:embed="rId6"/>
            <a:stretch>
              <a:fillRect/>
            </a:stretch>
          </p:blipFill>
          <p:spPr>
            <a:xfrm>
              <a:off x="5519737" y="454817"/>
              <a:ext cx="1152525" cy="947264"/>
            </a:xfrm>
            <a:prstGeom prst="rect">
              <a:avLst/>
            </a:prstGeom>
          </p:spPr>
        </p:pic>
        <p:pic>
          <p:nvPicPr>
            <p:cNvPr id="13" name="图片 12">
              <a:extLst>
                <a:ext uri="{FF2B5EF4-FFF2-40B4-BE49-F238E27FC236}">
                  <a16:creationId xmlns:a16="http://schemas.microsoft.com/office/drawing/2014/main" id="{BE75B54B-82AB-DE44-87BB-6BEB56F1D6CC}"/>
                </a:ext>
              </a:extLst>
            </p:cNvPr>
            <p:cNvPicPr>
              <a:picLocks noChangeAspect="1"/>
            </p:cNvPicPr>
            <p:nvPr/>
          </p:nvPicPr>
          <p:blipFill rotWithShape="1">
            <a:blip r:embed="rId7"/>
            <a:srcRect b="10000"/>
            <a:stretch/>
          </p:blipFill>
          <p:spPr>
            <a:xfrm>
              <a:off x="683452" y="3910045"/>
              <a:ext cx="609600" cy="902970"/>
            </a:xfrm>
            <a:prstGeom prst="rect">
              <a:avLst/>
            </a:prstGeom>
          </p:spPr>
        </p:pic>
        <p:sp>
          <p:nvSpPr>
            <p:cNvPr id="14" name="文本框 13">
              <a:extLst>
                <a:ext uri="{FF2B5EF4-FFF2-40B4-BE49-F238E27FC236}">
                  <a16:creationId xmlns:a16="http://schemas.microsoft.com/office/drawing/2014/main" id="{A861A1C8-59E0-7D4C-8589-42EE8F80C51E}"/>
                </a:ext>
              </a:extLst>
            </p:cNvPr>
            <p:cNvSpPr txBox="1"/>
            <p:nvPr/>
          </p:nvSpPr>
          <p:spPr>
            <a:xfrm>
              <a:off x="988252" y="4230725"/>
              <a:ext cx="1556850" cy="261610"/>
            </a:xfrm>
            <a:prstGeom prst="rect">
              <a:avLst/>
            </a:prstGeom>
            <a:noFill/>
          </p:spPr>
          <p:txBody>
            <a:bodyPr wrap="square" rtlCol="0">
              <a:spAutoFit/>
            </a:bodyPr>
            <a:lstStyle/>
            <a:p>
              <a:r>
                <a:rPr lang="en-US" altLang="zh-CN" sz="1100" dirty="0"/>
                <a:t>10%</a:t>
              </a:r>
              <a:r>
                <a:rPr lang="zh-CN" altLang="en-US" sz="1100" dirty="0"/>
                <a:t> </a:t>
              </a:r>
              <a:r>
                <a:rPr lang="en-US" altLang="zh-CN" sz="1100" dirty="0"/>
                <a:t>CO</a:t>
              </a:r>
              <a:r>
                <a:rPr lang="en-US" altLang="zh-CN" sz="1100" baseline="-25000" dirty="0"/>
                <a:t>2</a:t>
              </a:r>
              <a:r>
                <a:rPr lang="en-US" altLang="zh-CN" sz="1100" dirty="0"/>
                <a:t>+ 90% air</a:t>
              </a:r>
              <a:endParaRPr lang="en-US" sz="1100" dirty="0"/>
            </a:p>
          </p:txBody>
        </p:sp>
      </p:grpSp>
      <p:sp>
        <p:nvSpPr>
          <p:cNvPr id="10" name="文本框 9">
            <a:extLst>
              <a:ext uri="{FF2B5EF4-FFF2-40B4-BE49-F238E27FC236}">
                <a16:creationId xmlns:a16="http://schemas.microsoft.com/office/drawing/2014/main" id="{0C901595-A5ED-199E-87FE-EC0EC3F6506C}"/>
              </a:ext>
            </a:extLst>
          </p:cNvPr>
          <p:cNvSpPr txBox="1"/>
          <p:nvPr/>
        </p:nvSpPr>
        <p:spPr>
          <a:xfrm>
            <a:off x="6399210" y="1369539"/>
            <a:ext cx="2744790" cy="3231654"/>
          </a:xfrm>
          <a:prstGeom prst="rect">
            <a:avLst/>
          </a:prstGeom>
          <a:noFill/>
        </p:spPr>
        <p:txBody>
          <a:bodyPr wrap="square" rtlCol="0">
            <a:spAutoFit/>
          </a:bodyPr>
          <a:lstStyle/>
          <a:p>
            <a:pPr marL="285750" indent="-285750">
              <a:buFont typeface="Arial" panose="020B0604020202020204" pitchFamily="34" charset="0"/>
              <a:buChar char="•"/>
            </a:pPr>
            <a:r>
              <a:rPr lang="en-US" altLang="zh-CN" sz="1200" dirty="0"/>
              <a:t>5 cell pairs max.</a:t>
            </a:r>
          </a:p>
          <a:p>
            <a:pPr marL="742950" lvl="1" indent="-285750">
              <a:buFont typeface="Arial" panose="020B0604020202020204" pitchFamily="34" charset="0"/>
              <a:buChar char="•"/>
            </a:pPr>
            <a:r>
              <a:rPr lang="en-US" altLang="zh-CN" sz="1200" dirty="0"/>
              <a:t>5 </a:t>
            </a:r>
            <a:r>
              <a:rPr lang="en-US" altLang="zh-CN" sz="1200" dirty="0">
                <a:solidFill>
                  <a:srgbClr val="507B32"/>
                </a:solidFill>
              </a:rPr>
              <a:t>BPM</a:t>
            </a:r>
          </a:p>
          <a:p>
            <a:pPr marL="742950" lvl="1" indent="-285750">
              <a:buFont typeface="Arial" panose="020B0604020202020204" pitchFamily="34" charset="0"/>
              <a:buChar char="•"/>
            </a:pPr>
            <a:r>
              <a:rPr lang="en-US" altLang="zh-CN" sz="1200" dirty="0"/>
              <a:t>5 </a:t>
            </a:r>
            <a:r>
              <a:rPr lang="en-US" altLang="zh-CN" sz="1200" dirty="0">
                <a:solidFill>
                  <a:srgbClr val="FF0000"/>
                </a:solidFill>
              </a:rPr>
              <a:t>AEMs (PC Acid 60)</a:t>
            </a:r>
          </a:p>
          <a:p>
            <a:pPr marL="742950" lvl="1" indent="-285750">
              <a:buFont typeface="Arial" panose="020B0604020202020204" pitchFamily="34" charset="0"/>
              <a:buChar char="•"/>
            </a:pPr>
            <a:r>
              <a:rPr lang="en-US" altLang="zh-CN" sz="1200" dirty="0"/>
              <a:t>5 </a:t>
            </a:r>
            <a:r>
              <a:rPr lang="en-US" altLang="zh-CN" sz="1200" dirty="0">
                <a:solidFill>
                  <a:srgbClr val="FFB686"/>
                </a:solidFill>
              </a:rPr>
              <a:t>AEMs (PC Acid 60 OT)</a:t>
            </a:r>
          </a:p>
          <a:p>
            <a:pPr marL="742950" lvl="1" indent="-285750">
              <a:buFont typeface="Arial" panose="020B0604020202020204" pitchFamily="34" charset="0"/>
              <a:buChar char="•"/>
            </a:pPr>
            <a:r>
              <a:rPr lang="en-US" altLang="zh-CN" sz="1200" dirty="0"/>
              <a:t>5 </a:t>
            </a:r>
            <a:r>
              <a:rPr lang="en-US" altLang="zh-CN" sz="1200" dirty="0">
                <a:solidFill>
                  <a:srgbClr val="0070C0"/>
                </a:solidFill>
              </a:rPr>
              <a:t>CEMs</a:t>
            </a:r>
          </a:p>
          <a:p>
            <a:pPr marL="742950" lvl="1" indent="-285750">
              <a:buFont typeface="Arial" panose="020B0604020202020204" pitchFamily="34" charset="0"/>
              <a:buChar char="•"/>
            </a:pPr>
            <a:r>
              <a:rPr lang="en-US" altLang="zh-CN" sz="1200" dirty="0"/>
              <a:t>1 </a:t>
            </a:r>
            <a:r>
              <a:rPr lang="en-US" altLang="zh-CN" sz="1200" dirty="0">
                <a:solidFill>
                  <a:schemeClr val="bg1">
                    <a:lumMod val="50000"/>
                  </a:schemeClr>
                </a:solidFill>
              </a:rPr>
              <a:t>ECEM</a:t>
            </a:r>
          </a:p>
          <a:p>
            <a:endParaRPr lang="en-US" altLang="zh-CN" sz="1200" dirty="0"/>
          </a:p>
          <a:p>
            <a:pPr marL="171450" indent="-171450">
              <a:buFont typeface="Arial" panose="020B0604020202020204" pitchFamily="34" charset="0"/>
              <a:buChar char="•"/>
            </a:pPr>
            <a:r>
              <a:rPr lang="en-US" altLang="zh-CN" sz="1200" dirty="0"/>
              <a:t>Gas</a:t>
            </a:r>
          </a:p>
          <a:p>
            <a:pPr marL="628650" lvl="1" indent="-171450">
              <a:buFont typeface="Arial" panose="020B0604020202020204" pitchFamily="34" charset="0"/>
              <a:buChar char="•"/>
            </a:pPr>
            <a:r>
              <a:rPr lang="en-US" altLang="zh-CN" sz="1200" dirty="0"/>
              <a:t>10% CO</a:t>
            </a:r>
            <a:r>
              <a:rPr lang="en-US" altLang="zh-CN" sz="1200" baseline="-25000" dirty="0"/>
              <a:t>2</a:t>
            </a:r>
            <a:r>
              <a:rPr lang="en-US" altLang="zh-CN" sz="1200" dirty="0"/>
              <a:t> and 90% air</a:t>
            </a:r>
          </a:p>
          <a:p>
            <a:pPr marL="628650" lvl="1" indent="-171450">
              <a:buFont typeface="Arial" panose="020B0604020202020204" pitchFamily="34" charset="0"/>
              <a:buChar char="•"/>
            </a:pPr>
            <a:r>
              <a:rPr lang="en-US" altLang="zh-CN" sz="1200" dirty="0"/>
              <a:t>Selective removal of sulfur oxides (SO</a:t>
            </a:r>
            <a:r>
              <a:rPr lang="en-US" altLang="zh-CN" sz="1200" baseline="-25000" dirty="0"/>
              <a:t>x</a:t>
            </a:r>
            <a:r>
              <a:rPr lang="en-US" altLang="zh-CN" sz="1200" dirty="0"/>
              <a:t>), nitrogen oxides (NO</a:t>
            </a:r>
            <a:r>
              <a:rPr lang="en-US" altLang="zh-CN" sz="1200" baseline="-25000" dirty="0"/>
              <a:t>x</a:t>
            </a:r>
            <a:r>
              <a:rPr lang="en-US" altLang="zh-CN" sz="1200" dirty="0"/>
              <a:t>), and organic anions </a:t>
            </a:r>
          </a:p>
          <a:p>
            <a:pPr marL="171450" indent="-171450">
              <a:buFont typeface="Arial" panose="020B0604020202020204" pitchFamily="34" charset="0"/>
              <a:buChar char="•"/>
            </a:pPr>
            <a:endParaRPr lang="en-US" altLang="zh-CN" sz="1200" dirty="0"/>
          </a:p>
          <a:p>
            <a:pPr marL="171450" indent="-171450">
              <a:buFont typeface="Arial" panose="020B0604020202020204" pitchFamily="34" charset="0"/>
              <a:buChar char="•"/>
            </a:pPr>
            <a:r>
              <a:rPr lang="en-US" altLang="zh-CN" sz="1200" dirty="0"/>
              <a:t>Current density = 47 A/m</a:t>
            </a:r>
            <a:r>
              <a:rPr lang="en-US" altLang="zh-CN" sz="1200" baseline="30000" dirty="0"/>
              <a:t>2</a:t>
            </a:r>
          </a:p>
          <a:p>
            <a:pPr marL="171450" indent="-171450">
              <a:buFont typeface="Arial" panose="020B0604020202020204" pitchFamily="34" charset="0"/>
              <a:buChar char="•"/>
            </a:pPr>
            <a:r>
              <a:rPr lang="en-US" altLang="zh-CN" sz="1200" dirty="0"/>
              <a:t>Cell pairs = 5</a:t>
            </a:r>
          </a:p>
          <a:p>
            <a:pPr marL="171450" indent="-171450">
              <a:buFont typeface="Arial" panose="020B0604020202020204" pitchFamily="34" charset="0"/>
              <a:buChar char="•"/>
            </a:pPr>
            <a:r>
              <a:rPr lang="en-US" altLang="zh-CN" sz="1200" dirty="0"/>
              <a:t>CO</a:t>
            </a:r>
            <a:r>
              <a:rPr lang="en-US" altLang="zh-CN" sz="1200" baseline="-25000" dirty="0"/>
              <a:t>2</a:t>
            </a:r>
            <a:r>
              <a:rPr lang="en-US" altLang="zh-CN" sz="1200" dirty="0"/>
              <a:t> flow rate = 0.3 L/min </a:t>
            </a:r>
          </a:p>
        </p:txBody>
      </p:sp>
      <p:sp>
        <p:nvSpPr>
          <p:cNvPr id="11" name="左大括号 10">
            <a:extLst>
              <a:ext uri="{FF2B5EF4-FFF2-40B4-BE49-F238E27FC236}">
                <a16:creationId xmlns:a16="http://schemas.microsoft.com/office/drawing/2014/main" id="{65A039A1-38AB-0DA5-A68B-359B72FE282C}"/>
              </a:ext>
            </a:extLst>
          </p:cNvPr>
          <p:cNvSpPr/>
          <p:nvPr/>
        </p:nvSpPr>
        <p:spPr>
          <a:xfrm rot="5400000">
            <a:off x="2728237" y="-305876"/>
            <a:ext cx="223728" cy="2854197"/>
          </a:xfrm>
          <a:prstGeom prst="leftBrace">
            <a:avLst>
              <a:gd name="adj1" fmla="val 8333"/>
              <a:gd name="adj2" fmla="val 36384"/>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49BD674-21A6-5731-1A78-36F952FA85F1}"/>
              </a:ext>
            </a:extLst>
          </p:cNvPr>
          <p:cNvSpPr txBox="1"/>
          <p:nvPr/>
        </p:nvSpPr>
        <p:spPr>
          <a:xfrm>
            <a:off x="2737009" y="763137"/>
            <a:ext cx="2156460" cy="246221"/>
          </a:xfrm>
          <a:prstGeom prst="rect">
            <a:avLst/>
          </a:prstGeom>
          <a:noFill/>
        </p:spPr>
        <p:txBody>
          <a:bodyPr wrap="square" rtlCol="0">
            <a:spAutoFit/>
          </a:bodyPr>
          <a:lstStyle/>
          <a:p>
            <a:r>
              <a:rPr lang="en-US" altLang="zh-CN" sz="1000" dirty="0">
                <a:solidFill>
                  <a:srgbClr val="FF0000"/>
                </a:solidFill>
              </a:rPr>
              <a:t>Repeating unit</a:t>
            </a:r>
            <a:endParaRPr lang="zh-CN" altLang="en-US" sz="1000" dirty="0">
              <a:solidFill>
                <a:srgbClr val="FF0000"/>
              </a:solidFill>
            </a:endParaRPr>
          </a:p>
        </p:txBody>
      </p:sp>
      <p:sp>
        <p:nvSpPr>
          <p:cNvPr id="17" name="椭圆 16">
            <a:extLst>
              <a:ext uri="{FF2B5EF4-FFF2-40B4-BE49-F238E27FC236}">
                <a16:creationId xmlns:a16="http://schemas.microsoft.com/office/drawing/2014/main" id="{E75A8CAA-D163-6D27-B94B-5A64DBFDDD9D}"/>
              </a:ext>
            </a:extLst>
          </p:cNvPr>
          <p:cNvSpPr/>
          <p:nvPr/>
        </p:nvSpPr>
        <p:spPr>
          <a:xfrm>
            <a:off x="2998873" y="4218736"/>
            <a:ext cx="1285649" cy="269765"/>
          </a:xfrm>
          <a:prstGeom prst="ellipse">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9789A6EF-B21C-C37E-5E31-04AF77BC1488}"/>
              </a:ext>
            </a:extLst>
          </p:cNvPr>
          <p:cNvSpPr/>
          <p:nvPr/>
        </p:nvSpPr>
        <p:spPr>
          <a:xfrm>
            <a:off x="1208722" y="1171399"/>
            <a:ext cx="1285649" cy="269765"/>
          </a:xfrm>
          <a:prstGeom prst="ellipse">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0EE75DC-E208-8860-D628-D6FF10D17540}"/>
              </a:ext>
            </a:extLst>
          </p:cNvPr>
          <p:cNvSpPr/>
          <p:nvPr/>
        </p:nvSpPr>
        <p:spPr>
          <a:xfrm>
            <a:off x="4018517" y="1126783"/>
            <a:ext cx="1285649" cy="269765"/>
          </a:xfrm>
          <a:prstGeom prst="ellipse">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910E209-DDF3-E636-D19A-DA1BC3DC3C15}"/>
              </a:ext>
            </a:extLst>
          </p:cNvPr>
          <p:cNvSpPr/>
          <p:nvPr/>
        </p:nvSpPr>
        <p:spPr>
          <a:xfrm>
            <a:off x="3364230" y="553939"/>
            <a:ext cx="1466850" cy="269765"/>
          </a:xfrm>
          <a:prstGeom prst="ellipse">
            <a:avLst/>
          </a:prstGeom>
          <a:no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402780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8E816AC679FF4C86C22834E825BD05" ma:contentTypeVersion="1" ma:contentTypeDescription="Create a new document." ma:contentTypeScope="" ma:versionID="066e42d507d75a122d0db91dd470f30a">
  <xsd:schema xmlns:xsd="http://www.w3.org/2001/XMLSchema" xmlns:xs="http://www.w3.org/2001/XMLSchema" xmlns:p="http://schemas.microsoft.com/office/2006/metadata/properties" xmlns:ns1="http://schemas.microsoft.com/sharepoint/v3" targetNamespace="http://schemas.microsoft.com/office/2006/metadata/properties" ma:root="true" ma:fieldsID="48c5b5cd9b8d25ff6dd15848836f4270"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4D3FE7-A0C8-4453-A806-BCAD6F53B901}">
  <ds:schemaRef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schemas.microsoft.com/sharepoint/v3"/>
  </ds:schemaRefs>
</ds:datastoreItem>
</file>

<file path=customXml/itemProps2.xml><?xml version="1.0" encoding="utf-8"?>
<ds:datastoreItem xmlns:ds="http://schemas.openxmlformats.org/officeDocument/2006/customXml" ds:itemID="{AFA540F8-4ACB-4DC8-920F-A3CE5A42B988}">
  <ds:schemaRefs>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CCB8030-6F99-446F-BD3B-E5E3F435F1FD}">
  <ds:schemaRefs>
    <ds:schemaRef ds:uri="http://schemas.microsoft.com/sharepoint/v3/contenttype/fo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otalTime>1074</TotalTime>
  <Words>4022</Words>
  <Application>Microsoft Office PowerPoint</Application>
  <PresentationFormat>全屏显示(16:9)</PresentationFormat>
  <Paragraphs>330</Paragraphs>
  <Slides>23</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23</vt:i4>
      </vt:variant>
    </vt:vector>
  </HeadingPairs>
  <TitlesOfParts>
    <vt:vector size="29" baseType="lpstr">
      <vt:lpstr>ElsevierGulliver</vt:lpstr>
      <vt:lpstr>等线</vt:lpstr>
      <vt:lpstr>Arial</vt:lpstr>
      <vt:lpstr>Times New Roman</vt:lpstr>
      <vt:lpstr>Wingdings</vt:lpstr>
      <vt:lpstr>Office Theme</vt:lpstr>
      <vt:lpstr>The Combination of Selective Electrodialysis and Bipolar Membrane Electrodialysis to Process Rejected Brine and Absorb CO2</vt:lpstr>
      <vt:lpstr>PowerPoint 演示文稿</vt:lpstr>
      <vt:lpstr>Background —— Existing problems</vt:lpstr>
      <vt:lpstr>Background —— Exploring Methods</vt:lpstr>
      <vt:lpstr>Background —— Exploring Methods</vt:lpstr>
      <vt:lpstr>Background —— This study</vt:lpstr>
      <vt:lpstr>PowerPoint 演示文稿</vt:lpstr>
      <vt:lpstr>Experimental Setup</vt:lpstr>
      <vt:lpstr>Experimental Setup</vt:lpstr>
      <vt:lpstr>PowerPoint 演示文稿</vt:lpstr>
      <vt:lpstr>Treatment in SED —— Effect of current density</vt:lpstr>
      <vt:lpstr>Treatment in SED —— Effect of CEMs</vt:lpstr>
      <vt:lpstr>Treatment in SED —— Effect of feed flow rate, cell pairs, electrolyte flow rate</vt:lpstr>
      <vt:lpstr>PowerPoint 演示文稿</vt:lpstr>
      <vt:lpstr>Valorization through BMED</vt:lpstr>
      <vt:lpstr>Valorization through BMED —— Effect of current density </vt:lpstr>
      <vt:lpstr>Valorization through BMED —— Effect of cell pairs</vt:lpstr>
      <vt:lpstr>Valorization through BMED —— Effect of CO2 flow rate</vt:lpstr>
      <vt:lpstr>PowerPoint 演示文稿</vt:lpstr>
      <vt:lpstr>Economic Analysis</vt:lpstr>
      <vt:lpstr>Conclusion</vt:lpstr>
      <vt:lpstr>Reference</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on  these lines</dc:title>
  <dc:creator>Yuqin Ni</dc:creator>
  <cp:lastModifiedBy>#NI YUQIN#</cp:lastModifiedBy>
  <cp:revision>1</cp:revision>
  <dcterms:created xsi:type="dcterms:W3CDTF">2017-05-14T01:29:56Z</dcterms:created>
  <dcterms:modified xsi:type="dcterms:W3CDTF">2024-11-22T06:58:15Z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0x010100E28E816AC679FF4C86C22834E825BD05</vt:lpwstr>
  </property>
</Properties>
</file>